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6" r:id="rId4"/>
    <p:sldId id="263" r:id="rId5"/>
    <p:sldId id="285" r:id="rId6"/>
    <p:sldId id="279" r:id="rId7"/>
    <p:sldId id="271" r:id="rId8"/>
    <p:sldId id="289" r:id="rId9"/>
    <p:sldId id="268" r:id="rId10"/>
    <p:sldId id="274" r:id="rId11"/>
    <p:sldId id="288" r:id="rId12"/>
    <p:sldId id="272" r:id="rId13"/>
    <p:sldId id="297" r:id="rId14"/>
    <p:sldId id="301" r:id="rId15"/>
    <p:sldId id="299" r:id="rId16"/>
    <p:sldId id="300" r:id="rId17"/>
    <p:sldId id="287" r:id="rId18"/>
    <p:sldId id="302" r:id="rId19"/>
    <p:sldId id="290" r:id="rId20"/>
    <p:sldId id="280" r:id="rId21"/>
    <p:sldId id="292" r:id="rId22"/>
    <p:sldId id="293" r:id="rId23"/>
    <p:sldId id="281" r:id="rId24"/>
    <p:sldId id="282" r:id="rId25"/>
    <p:sldId id="283" r:id="rId26"/>
    <p:sldId id="294" r:id="rId27"/>
    <p:sldId id="295" r:id="rId28"/>
    <p:sldId id="265" r:id="rId29"/>
    <p:sldId id="291" r:id="rId30"/>
    <p:sldId id="273" r:id="rId31"/>
    <p:sldId id="27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6045"/>
    <a:srgbClr val="3F3F3F"/>
    <a:srgbClr val="9C261F"/>
    <a:srgbClr val="898478"/>
    <a:srgbClr val="4865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687556-DE8C-4864-ADCD-F177B918453F}" v="398" dt="2021-06-01T23:46:35.2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rard, Jeffrey" userId="7202c23f-aa62-4758-875d-38f3be6cda75" providerId="ADAL" clId="{78AFB020-CD58-4F5E-98B1-355A3EE5836E}"/>
    <pc:docChg chg="undo custSel addSld delSld modSld sldOrd">
      <pc:chgData name="Girard, Jeffrey" userId="7202c23f-aa62-4758-875d-38f3be6cda75" providerId="ADAL" clId="{78AFB020-CD58-4F5E-98B1-355A3EE5836E}" dt="2021-06-01T01:40:19.323" v="2347" actId="20577"/>
      <pc:docMkLst>
        <pc:docMk/>
      </pc:docMkLst>
      <pc:sldChg chg="modSp">
        <pc:chgData name="Girard, Jeffrey" userId="7202c23f-aa62-4758-875d-38f3be6cda75" providerId="ADAL" clId="{78AFB020-CD58-4F5E-98B1-355A3EE5836E}" dt="2021-05-31T23:48:33.406" v="73" actId="14826"/>
        <pc:sldMkLst>
          <pc:docMk/>
          <pc:sldMk cId="377826397" sldId="256"/>
        </pc:sldMkLst>
        <pc:picChg chg="mod">
          <ac:chgData name="Girard, Jeffrey" userId="7202c23f-aa62-4758-875d-38f3be6cda75" providerId="ADAL" clId="{78AFB020-CD58-4F5E-98B1-355A3EE5836E}" dt="2021-05-31T23:48:33.406" v="73" actId="14826"/>
          <ac:picMkLst>
            <pc:docMk/>
            <pc:sldMk cId="377826397" sldId="256"/>
            <ac:picMk id="9" creationId="{BE6C01D4-DA17-493E-AA2A-33092755D6A3}"/>
          </ac:picMkLst>
        </pc:picChg>
      </pc:sldChg>
      <pc:sldChg chg="ord">
        <pc:chgData name="Girard, Jeffrey" userId="7202c23f-aa62-4758-875d-38f3be6cda75" providerId="ADAL" clId="{78AFB020-CD58-4F5E-98B1-355A3EE5836E}" dt="2021-05-31T23:36:19.187" v="15"/>
        <pc:sldMkLst>
          <pc:docMk/>
          <pc:sldMk cId="156260339" sldId="265"/>
        </pc:sldMkLst>
      </pc:sldChg>
      <pc:sldChg chg="ord">
        <pc:chgData name="Girard, Jeffrey" userId="7202c23f-aa62-4758-875d-38f3be6cda75" providerId="ADAL" clId="{78AFB020-CD58-4F5E-98B1-355A3EE5836E}" dt="2021-05-31T23:33:49.331" v="11"/>
        <pc:sldMkLst>
          <pc:docMk/>
          <pc:sldMk cId="3583940723" sldId="268"/>
        </pc:sldMkLst>
      </pc:sldChg>
      <pc:sldChg chg="addSp delSp modSp mod modAnim">
        <pc:chgData name="Girard, Jeffrey" userId="7202c23f-aa62-4758-875d-38f3be6cda75" providerId="ADAL" clId="{78AFB020-CD58-4F5E-98B1-355A3EE5836E}" dt="2021-06-01T01:16:30.047" v="1430"/>
        <pc:sldMkLst>
          <pc:docMk/>
          <pc:sldMk cId="489991512" sldId="271"/>
        </pc:sldMkLst>
        <pc:spChg chg="mod">
          <ac:chgData name="Girard, Jeffrey" userId="7202c23f-aa62-4758-875d-38f3be6cda75" providerId="ADAL" clId="{78AFB020-CD58-4F5E-98B1-355A3EE5836E}" dt="2021-06-01T00:33:02.582" v="917" actId="20577"/>
          <ac:spMkLst>
            <pc:docMk/>
            <pc:sldMk cId="489991512" sldId="271"/>
            <ac:spMk id="4" creationId="{1EF7079D-9E24-4806-B20C-E2ED3A57782A}"/>
          </ac:spMkLst>
        </pc:spChg>
        <pc:spChg chg="mod">
          <ac:chgData name="Girard, Jeffrey" userId="7202c23f-aa62-4758-875d-38f3be6cda75" providerId="ADAL" clId="{78AFB020-CD58-4F5E-98B1-355A3EE5836E}" dt="2021-06-01T00:49:10.055" v="1380" actId="27636"/>
          <ac:spMkLst>
            <pc:docMk/>
            <pc:sldMk cId="489991512" sldId="271"/>
            <ac:spMk id="6" creationId="{A8B162A3-0EE8-4C4E-9EDB-CB9E316676C2}"/>
          </ac:spMkLst>
        </pc:spChg>
        <pc:spChg chg="mod">
          <ac:chgData name="Girard, Jeffrey" userId="7202c23f-aa62-4758-875d-38f3be6cda75" providerId="ADAL" clId="{78AFB020-CD58-4F5E-98B1-355A3EE5836E}" dt="2021-06-01T00:49:10.055" v="1381" actId="27636"/>
          <ac:spMkLst>
            <pc:docMk/>
            <pc:sldMk cId="489991512" sldId="271"/>
            <ac:spMk id="8" creationId="{898168AB-083C-430F-A8CB-C20D456D67AC}"/>
          </ac:spMkLst>
        </pc:spChg>
        <pc:spChg chg="add mod">
          <ac:chgData name="Girard, Jeffrey" userId="7202c23f-aa62-4758-875d-38f3be6cda75" providerId="ADAL" clId="{78AFB020-CD58-4F5E-98B1-355A3EE5836E}" dt="2021-06-01T00:32:00.914" v="885" actId="555"/>
          <ac:spMkLst>
            <pc:docMk/>
            <pc:sldMk cId="489991512" sldId="271"/>
            <ac:spMk id="25" creationId="{1C1F3D5D-EF71-4D10-A93E-30D1F87F376D}"/>
          </ac:spMkLst>
        </pc:spChg>
        <pc:spChg chg="add mod">
          <ac:chgData name="Girard, Jeffrey" userId="7202c23f-aa62-4758-875d-38f3be6cda75" providerId="ADAL" clId="{78AFB020-CD58-4F5E-98B1-355A3EE5836E}" dt="2021-06-01T00:32:00.914" v="885" actId="555"/>
          <ac:spMkLst>
            <pc:docMk/>
            <pc:sldMk cId="489991512" sldId="271"/>
            <ac:spMk id="26" creationId="{32C38BC1-6EE8-4A38-8E1B-6F582CA59B26}"/>
          </ac:spMkLst>
        </pc:spChg>
        <pc:spChg chg="add mod">
          <ac:chgData name="Girard, Jeffrey" userId="7202c23f-aa62-4758-875d-38f3be6cda75" providerId="ADAL" clId="{78AFB020-CD58-4F5E-98B1-355A3EE5836E}" dt="2021-06-01T00:32:00.914" v="885" actId="555"/>
          <ac:spMkLst>
            <pc:docMk/>
            <pc:sldMk cId="489991512" sldId="271"/>
            <ac:spMk id="27" creationId="{BC65DDE9-A446-4910-A61E-9311B2CF54AF}"/>
          </ac:spMkLst>
        </pc:spChg>
        <pc:spChg chg="add mod">
          <ac:chgData name="Girard, Jeffrey" userId="7202c23f-aa62-4758-875d-38f3be6cda75" providerId="ADAL" clId="{78AFB020-CD58-4F5E-98B1-355A3EE5836E}" dt="2021-06-01T00:32:00.914" v="885" actId="555"/>
          <ac:spMkLst>
            <pc:docMk/>
            <pc:sldMk cId="489991512" sldId="271"/>
            <ac:spMk id="28" creationId="{5F107999-70F9-483D-95F6-0D47D7BE3916}"/>
          </ac:spMkLst>
        </pc:spChg>
        <pc:spChg chg="add mod">
          <ac:chgData name="Girard, Jeffrey" userId="7202c23f-aa62-4758-875d-38f3be6cda75" providerId="ADAL" clId="{78AFB020-CD58-4F5E-98B1-355A3EE5836E}" dt="2021-06-01T00:32:00.914" v="885" actId="555"/>
          <ac:spMkLst>
            <pc:docMk/>
            <pc:sldMk cId="489991512" sldId="271"/>
            <ac:spMk id="29" creationId="{BDF52059-D027-49BA-AEE2-74FFDD384D3D}"/>
          </ac:spMkLst>
        </pc:spChg>
        <pc:spChg chg="add mod">
          <ac:chgData name="Girard, Jeffrey" userId="7202c23f-aa62-4758-875d-38f3be6cda75" providerId="ADAL" clId="{78AFB020-CD58-4F5E-98B1-355A3EE5836E}" dt="2021-06-01T00:32:00.914" v="885" actId="555"/>
          <ac:spMkLst>
            <pc:docMk/>
            <pc:sldMk cId="489991512" sldId="271"/>
            <ac:spMk id="37" creationId="{2E5B039F-1551-4098-9DEC-4A4BD83B8652}"/>
          </ac:spMkLst>
        </pc:spChg>
        <pc:spChg chg="add mod">
          <ac:chgData name="Girard, Jeffrey" userId="7202c23f-aa62-4758-875d-38f3be6cda75" providerId="ADAL" clId="{78AFB020-CD58-4F5E-98B1-355A3EE5836E}" dt="2021-06-01T00:32:00.914" v="885" actId="555"/>
          <ac:spMkLst>
            <pc:docMk/>
            <pc:sldMk cId="489991512" sldId="271"/>
            <ac:spMk id="38" creationId="{38CC80AD-97BC-4E46-B6EE-3D47DCA8C806}"/>
          </ac:spMkLst>
        </pc:spChg>
        <pc:spChg chg="add mod">
          <ac:chgData name="Girard, Jeffrey" userId="7202c23f-aa62-4758-875d-38f3be6cda75" providerId="ADAL" clId="{78AFB020-CD58-4F5E-98B1-355A3EE5836E}" dt="2021-06-01T00:32:00.914" v="885" actId="555"/>
          <ac:spMkLst>
            <pc:docMk/>
            <pc:sldMk cId="489991512" sldId="271"/>
            <ac:spMk id="39" creationId="{499DC795-4933-4E3C-82A7-C629B6964139}"/>
          </ac:spMkLst>
        </pc:spChg>
        <pc:spChg chg="add mod">
          <ac:chgData name="Girard, Jeffrey" userId="7202c23f-aa62-4758-875d-38f3be6cda75" providerId="ADAL" clId="{78AFB020-CD58-4F5E-98B1-355A3EE5836E}" dt="2021-06-01T00:34:02.905" v="924" actId="207"/>
          <ac:spMkLst>
            <pc:docMk/>
            <pc:sldMk cId="489991512" sldId="271"/>
            <ac:spMk id="40" creationId="{3A204AF1-3D1D-4B29-A415-E676E05D5438}"/>
          </ac:spMkLst>
        </pc:spChg>
        <pc:spChg chg="add mod">
          <ac:chgData name="Girard, Jeffrey" userId="7202c23f-aa62-4758-875d-38f3be6cda75" providerId="ADAL" clId="{78AFB020-CD58-4F5E-98B1-355A3EE5836E}" dt="2021-06-01T00:32:00.914" v="885" actId="555"/>
          <ac:spMkLst>
            <pc:docMk/>
            <pc:sldMk cId="489991512" sldId="271"/>
            <ac:spMk id="41" creationId="{69DC6396-5AA7-4E2A-9627-AF87A4F51633}"/>
          </ac:spMkLst>
        </pc:spChg>
        <pc:spChg chg="add mod">
          <ac:chgData name="Girard, Jeffrey" userId="7202c23f-aa62-4758-875d-38f3be6cda75" providerId="ADAL" clId="{78AFB020-CD58-4F5E-98B1-355A3EE5836E}" dt="2021-06-01T00:35:06.559" v="925" actId="1076"/>
          <ac:spMkLst>
            <pc:docMk/>
            <pc:sldMk cId="489991512" sldId="271"/>
            <ac:spMk id="44" creationId="{4F3E0648-A43B-41C6-9BE8-BCD69A5AD3E0}"/>
          </ac:spMkLst>
        </pc:spChg>
        <pc:grpChg chg="add mod">
          <ac:chgData name="Girard, Jeffrey" userId="7202c23f-aa62-4758-875d-38f3be6cda75" providerId="ADAL" clId="{78AFB020-CD58-4F5E-98B1-355A3EE5836E}" dt="2021-06-01T00:32:00.914" v="885" actId="555"/>
          <ac:grpSpMkLst>
            <pc:docMk/>
            <pc:sldMk cId="489991512" sldId="271"/>
            <ac:grpSpMk id="24" creationId="{D17CF23A-87F6-4FB3-AFD5-4C54A64586AE}"/>
          </ac:grpSpMkLst>
        </pc:grpChg>
        <pc:grpChg chg="add del mod">
          <ac:chgData name="Girard, Jeffrey" userId="7202c23f-aa62-4758-875d-38f3be6cda75" providerId="ADAL" clId="{78AFB020-CD58-4F5E-98B1-355A3EE5836E}" dt="2021-06-01T00:20:54.545" v="427" actId="478"/>
          <ac:grpSpMkLst>
            <pc:docMk/>
            <pc:sldMk cId="489991512" sldId="271"/>
            <ac:grpSpMk id="30" creationId="{27F5E890-B41E-4641-9B01-52B9646B0D65}"/>
          </ac:grpSpMkLst>
        </pc:grpChg>
        <pc:grpChg chg="add mod">
          <ac:chgData name="Girard, Jeffrey" userId="7202c23f-aa62-4758-875d-38f3be6cda75" providerId="ADAL" clId="{78AFB020-CD58-4F5E-98B1-355A3EE5836E}" dt="2021-06-01T00:32:00.914" v="885" actId="555"/>
          <ac:grpSpMkLst>
            <pc:docMk/>
            <pc:sldMk cId="489991512" sldId="271"/>
            <ac:grpSpMk id="42" creationId="{9DFE04C3-D095-4730-9A53-E9988D85AEA0}"/>
          </ac:grpSpMkLst>
        </pc:grpChg>
        <pc:grpChg chg="add mod">
          <ac:chgData name="Girard, Jeffrey" userId="7202c23f-aa62-4758-875d-38f3be6cda75" providerId="ADAL" clId="{78AFB020-CD58-4F5E-98B1-355A3EE5836E}" dt="2021-06-01T00:32:00.914" v="885" actId="555"/>
          <ac:grpSpMkLst>
            <pc:docMk/>
            <pc:sldMk cId="489991512" sldId="271"/>
            <ac:grpSpMk id="43" creationId="{F176DCD6-1298-4143-8189-54BD82BD73D7}"/>
          </ac:grpSpMkLst>
        </pc:grpChg>
        <pc:picChg chg="add del mod">
          <ac:chgData name="Girard, Jeffrey" userId="7202c23f-aa62-4758-875d-38f3be6cda75" providerId="ADAL" clId="{78AFB020-CD58-4F5E-98B1-355A3EE5836E}" dt="2021-05-31T23:53:38.104" v="83" actId="478"/>
          <ac:picMkLst>
            <pc:docMk/>
            <pc:sldMk cId="489991512" sldId="271"/>
            <ac:picMk id="3" creationId="{E982F810-9009-407D-AA87-9E133C0B8B38}"/>
          </ac:picMkLst>
        </pc:picChg>
        <pc:picChg chg="add del mod">
          <ac:chgData name="Girard, Jeffrey" userId="7202c23f-aa62-4758-875d-38f3be6cda75" providerId="ADAL" clId="{78AFB020-CD58-4F5E-98B1-355A3EE5836E}" dt="2021-06-01T00:03:46.171" v="87" actId="478"/>
          <ac:picMkLst>
            <pc:docMk/>
            <pc:sldMk cId="489991512" sldId="271"/>
            <ac:picMk id="12" creationId="{DD42F1E0-BA17-46AD-B7D3-4AF885E8B3AB}"/>
          </ac:picMkLst>
        </pc:picChg>
        <pc:picChg chg="add del mod">
          <ac:chgData name="Girard, Jeffrey" userId="7202c23f-aa62-4758-875d-38f3be6cda75" providerId="ADAL" clId="{78AFB020-CD58-4F5E-98B1-355A3EE5836E}" dt="2021-06-01T00:15:15.250" v="97" actId="478"/>
          <ac:picMkLst>
            <pc:docMk/>
            <pc:sldMk cId="489991512" sldId="271"/>
            <ac:picMk id="14" creationId="{4122C832-C71D-4390-B08C-E473F081B76A}"/>
          </ac:picMkLst>
        </pc:picChg>
        <pc:picChg chg="add del mod">
          <ac:chgData name="Girard, Jeffrey" userId="7202c23f-aa62-4758-875d-38f3be6cda75" providerId="ADAL" clId="{78AFB020-CD58-4F5E-98B1-355A3EE5836E}" dt="2021-06-01T00:15:13.778" v="96" actId="478"/>
          <ac:picMkLst>
            <pc:docMk/>
            <pc:sldMk cId="489991512" sldId="271"/>
            <ac:picMk id="16" creationId="{0BD454EC-71E1-4148-949C-5AF5B160E75B}"/>
          </ac:picMkLst>
        </pc:picChg>
        <pc:cxnChg chg="add mod">
          <ac:chgData name="Girard, Jeffrey" userId="7202c23f-aa62-4758-875d-38f3be6cda75" providerId="ADAL" clId="{78AFB020-CD58-4F5E-98B1-355A3EE5836E}" dt="2021-06-01T00:32:00.914" v="885" actId="555"/>
          <ac:cxnSpMkLst>
            <pc:docMk/>
            <pc:sldMk cId="489991512" sldId="271"/>
            <ac:cxnSpMk id="18" creationId="{00F581FB-866D-4F7B-95E3-FCC7A8850C3D}"/>
          </ac:cxnSpMkLst>
        </pc:cxnChg>
        <pc:cxnChg chg="add mod">
          <ac:chgData name="Girard, Jeffrey" userId="7202c23f-aa62-4758-875d-38f3be6cda75" providerId="ADAL" clId="{78AFB020-CD58-4F5E-98B1-355A3EE5836E}" dt="2021-06-01T00:32:00.914" v="885" actId="555"/>
          <ac:cxnSpMkLst>
            <pc:docMk/>
            <pc:sldMk cId="489991512" sldId="271"/>
            <ac:cxnSpMk id="19" creationId="{BA67AE34-63F4-4084-919D-10D879634708}"/>
          </ac:cxnSpMkLst>
        </pc:cxnChg>
        <pc:cxnChg chg="add mod">
          <ac:chgData name="Girard, Jeffrey" userId="7202c23f-aa62-4758-875d-38f3be6cda75" providerId="ADAL" clId="{78AFB020-CD58-4F5E-98B1-355A3EE5836E}" dt="2021-06-01T00:32:00.914" v="885" actId="555"/>
          <ac:cxnSpMkLst>
            <pc:docMk/>
            <pc:sldMk cId="489991512" sldId="271"/>
            <ac:cxnSpMk id="20" creationId="{9F6160A9-DD63-4514-A4AE-348C0B0EF6B9}"/>
          </ac:cxnSpMkLst>
        </pc:cxnChg>
        <pc:cxnChg chg="add mod">
          <ac:chgData name="Girard, Jeffrey" userId="7202c23f-aa62-4758-875d-38f3be6cda75" providerId="ADAL" clId="{78AFB020-CD58-4F5E-98B1-355A3EE5836E}" dt="2021-06-01T00:32:00.914" v="885" actId="555"/>
          <ac:cxnSpMkLst>
            <pc:docMk/>
            <pc:sldMk cId="489991512" sldId="271"/>
            <ac:cxnSpMk id="21" creationId="{99B794A7-3EE2-4E0C-92CB-2DE29C999796}"/>
          </ac:cxnSpMkLst>
        </pc:cxnChg>
        <pc:cxnChg chg="add mod">
          <ac:chgData name="Girard, Jeffrey" userId="7202c23f-aa62-4758-875d-38f3be6cda75" providerId="ADAL" clId="{78AFB020-CD58-4F5E-98B1-355A3EE5836E}" dt="2021-06-01T00:32:00.914" v="885" actId="555"/>
          <ac:cxnSpMkLst>
            <pc:docMk/>
            <pc:sldMk cId="489991512" sldId="271"/>
            <ac:cxnSpMk id="22" creationId="{6DD68554-1C39-4E48-8BD5-454A898CD13E}"/>
          </ac:cxnSpMkLst>
        </pc:cxnChg>
        <pc:cxnChg chg="add mod">
          <ac:chgData name="Girard, Jeffrey" userId="7202c23f-aa62-4758-875d-38f3be6cda75" providerId="ADAL" clId="{78AFB020-CD58-4F5E-98B1-355A3EE5836E}" dt="2021-06-01T00:32:00.914" v="885" actId="555"/>
          <ac:cxnSpMkLst>
            <pc:docMk/>
            <pc:sldMk cId="489991512" sldId="271"/>
            <ac:cxnSpMk id="23" creationId="{AE5E7678-28B6-47DE-B785-C53F0686DA64}"/>
          </ac:cxnSpMkLst>
        </pc:cxnChg>
        <pc:cxnChg chg="mod">
          <ac:chgData name="Girard, Jeffrey" userId="7202c23f-aa62-4758-875d-38f3be6cda75" providerId="ADAL" clId="{78AFB020-CD58-4F5E-98B1-355A3EE5836E}" dt="2021-06-01T00:20:41.509" v="425"/>
          <ac:cxnSpMkLst>
            <pc:docMk/>
            <pc:sldMk cId="489991512" sldId="271"/>
            <ac:cxnSpMk id="31" creationId="{274404F3-8805-43FA-8935-BD0A9CE476F8}"/>
          </ac:cxnSpMkLst>
        </pc:cxnChg>
        <pc:cxnChg chg="mod">
          <ac:chgData name="Girard, Jeffrey" userId="7202c23f-aa62-4758-875d-38f3be6cda75" providerId="ADAL" clId="{78AFB020-CD58-4F5E-98B1-355A3EE5836E}" dt="2021-06-01T00:20:41.509" v="425"/>
          <ac:cxnSpMkLst>
            <pc:docMk/>
            <pc:sldMk cId="489991512" sldId="271"/>
            <ac:cxnSpMk id="32" creationId="{26F89673-5FF5-4A3F-A685-00C69F175618}"/>
          </ac:cxnSpMkLst>
        </pc:cxnChg>
        <pc:cxnChg chg="mod">
          <ac:chgData name="Girard, Jeffrey" userId="7202c23f-aa62-4758-875d-38f3be6cda75" providerId="ADAL" clId="{78AFB020-CD58-4F5E-98B1-355A3EE5836E}" dt="2021-06-01T00:20:41.509" v="425"/>
          <ac:cxnSpMkLst>
            <pc:docMk/>
            <pc:sldMk cId="489991512" sldId="271"/>
            <ac:cxnSpMk id="33" creationId="{81660530-68ED-4ED4-9568-E59B367E9B67}"/>
          </ac:cxnSpMkLst>
        </pc:cxnChg>
        <pc:cxnChg chg="mod">
          <ac:chgData name="Girard, Jeffrey" userId="7202c23f-aa62-4758-875d-38f3be6cda75" providerId="ADAL" clId="{78AFB020-CD58-4F5E-98B1-355A3EE5836E}" dt="2021-06-01T00:20:41.509" v="425"/>
          <ac:cxnSpMkLst>
            <pc:docMk/>
            <pc:sldMk cId="489991512" sldId="271"/>
            <ac:cxnSpMk id="34" creationId="{68F5AAE4-5439-414F-A909-71EFAB872D3B}"/>
          </ac:cxnSpMkLst>
        </pc:cxnChg>
        <pc:cxnChg chg="mod">
          <ac:chgData name="Girard, Jeffrey" userId="7202c23f-aa62-4758-875d-38f3be6cda75" providerId="ADAL" clId="{78AFB020-CD58-4F5E-98B1-355A3EE5836E}" dt="2021-06-01T00:20:41.509" v="425"/>
          <ac:cxnSpMkLst>
            <pc:docMk/>
            <pc:sldMk cId="489991512" sldId="271"/>
            <ac:cxnSpMk id="35" creationId="{6E0ADDA9-1CF9-437B-BD11-85CD3286B868}"/>
          </ac:cxnSpMkLst>
        </pc:cxnChg>
        <pc:cxnChg chg="mod">
          <ac:chgData name="Girard, Jeffrey" userId="7202c23f-aa62-4758-875d-38f3be6cda75" providerId="ADAL" clId="{78AFB020-CD58-4F5E-98B1-355A3EE5836E}" dt="2021-06-01T00:20:41.509" v="425"/>
          <ac:cxnSpMkLst>
            <pc:docMk/>
            <pc:sldMk cId="489991512" sldId="271"/>
            <ac:cxnSpMk id="36" creationId="{735435CF-5575-4C45-9D64-0DC907B31441}"/>
          </ac:cxnSpMkLst>
        </pc:cxnChg>
      </pc:sldChg>
      <pc:sldChg chg="modSp mod">
        <pc:chgData name="Girard, Jeffrey" userId="7202c23f-aa62-4758-875d-38f3be6cda75" providerId="ADAL" clId="{78AFB020-CD58-4F5E-98B1-355A3EE5836E}" dt="2021-05-31T23:40:39.620" v="44" actId="20577"/>
        <pc:sldMkLst>
          <pc:docMk/>
          <pc:sldMk cId="2843694912" sldId="272"/>
        </pc:sldMkLst>
        <pc:spChg chg="mod">
          <ac:chgData name="Girard, Jeffrey" userId="7202c23f-aa62-4758-875d-38f3be6cda75" providerId="ADAL" clId="{78AFB020-CD58-4F5E-98B1-355A3EE5836E}" dt="2021-05-31T23:40:39.620" v="44" actId="20577"/>
          <ac:spMkLst>
            <pc:docMk/>
            <pc:sldMk cId="2843694912" sldId="272"/>
            <ac:spMk id="2" creationId="{CE5AACDE-CD92-4F89-A707-D061777546E6}"/>
          </ac:spMkLst>
        </pc:spChg>
      </pc:sldChg>
      <pc:sldChg chg="modSp">
        <pc:chgData name="Girard, Jeffrey" userId="7202c23f-aa62-4758-875d-38f3be6cda75" providerId="ADAL" clId="{78AFB020-CD58-4F5E-98B1-355A3EE5836E}" dt="2021-06-01T01:18:22.276" v="1451" actId="20577"/>
        <pc:sldMkLst>
          <pc:docMk/>
          <pc:sldMk cId="2008085496" sldId="273"/>
        </pc:sldMkLst>
        <pc:spChg chg="mod">
          <ac:chgData name="Girard, Jeffrey" userId="7202c23f-aa62-4758-875d-38f3be6cda75" providerId="ADAL" clId="{78AFB020-CD58-4F5E-98B1-355A3EE5836E}" dt="2021-06-01T01:18:22.276" v="1451" actId="20577"/>
          <ac:spMkLst>
            <pc:docMk/>
            <pc:sldMk cId="2008085496" sldId="273"/>
            <ac:spMk id="20" creationId="{30114EFE-521F-4011-B0C7-0A1090B1DE98}"/>
          </ac:spMkLst>
        </pc:spChg>
      </pc:sldChg>
      <pc:sldChg chg="modSp mod">
        <pc:chgData name="Girard, Jeffrey" userId="7202c23f-aa62-4758-875d-38f3be6cda75" providerId="ADAL" clId="{78AFB020-CD58-4F5E-98B1-355A3EE5836E}" dt="2021-05-31T23:41:07.011" v="72" actId="20577"/>
        <pc:sldMkLst>
          <pc:docMk/>
          <pc:sldMk cId="1015398736" sldId="274"/>
        </pc:sldMkLst>
        <pc:spChg chg="mod">
          <ac:chgData name="Girard, Jeffrey" userId="7202c23f-aa62-4758-875d-38f3be6cda75" providerId="ADAL" clId="{78AFB020-CD58-4F5E-98B1-355A3EE5836E}" dt="2021-05-31T23:41:07.011" v="72" actId="20577"/>
          <ac:spMkLst>
            <pc:docMk/>
            <pc:sldMk cId="1015398736" sldId="274"/>
            <ac:spMk id="2" creationId="{CE5AACDE-CD92-4F89-A707-D061777546E6}"/>
          </ac:spMkLst>
        </pc:spChg>
      </pc:sldChg>
      <pc:sldChg chg="del">
        <pc:chgData name="Girard, Jeffrey" userId="7202c23f-aa62-4758-875d-38f3be6cda75" providerId="ADAL" clId="{78AFB020-CD58-4F5E-98B1-355A3EE5836E}" dt="2021-06-01T01:18:55.987" v="1455" actId="47"/>
        <pc:sldMkLst>
          <pc:docMk/>
          <pc:sldMk cId="1198650324" sldId="276"/>
        </pc:sldMkLst>
      </pc:sldChg>
      <pc:sldChg chg="modSp mod modAnim">
        <pc:chgData name="Girard, Jeffrey" userId="7202c23f-aa62-4758-875d-38f3be6cda75" providerId="ADAL" clId="{78AFB020-CD58-4F5E-98B1-355A3EE5836E}" dt="2021-06-01T01:15:07.119" v="1419"/>
        <pc:sldMkLst>
          <pc:docMk/>
          <pc:sldMk cId="632784207" sldId="279"/>
        </pc:sldMkLst>
        <pc:picChg chg="mod">
          <ac:chgData name="Girard, Jeffrey" userId="7202c23f-aa62-4758-875d-38f3be6cda75" providerId="ADAL" clId="{78AFB020-CD58-4F5E-98B1-355A3EE5836E}" dt="2021-06-01T01:15:05.501" v="1418" actId="1076"/>
          <ac:picMkLst>
            <pc:docMk/>
            <pc:sldMk cId="632784207" sldId="279"/>
            <ac:picMk id="20" creationId="{853D6BB0-56C6-448D-B1E2-6D1FA888443B}"/>
          </ac:picMkLst>
        </pc:picChg>
      </pc:sldChg>
      <pc:sldChg chg="addSp delSp modSp mod">
        <pc:chgData name="Girard, Jeffrey" userId="7202c23f-aa62-4758-875d-38f3be6cda75" providerId="ADAL" clId="{78AFB020-CD58-4F5E-98B1-355A3EE5836E}" dt="2021-05-31T23:31:45.277" v="9" actId="14826"/>
        <pc:sldMkLst>
          <pc:docMk/>
          <pc:sldMk cId="1803390600" sldId="280"/>
        </pc:sldMkLst>
        <pc:picChg chg="add mod">
          <ac:chgData name="Girard, Jeffrey" userId="7202c23f-aa62-4758-875d-38f3be6cda75" providerId="ADAL" clId="{78AFB020-CD58-4F5E-98B1-355A3EE5836E}" dt="2021-05-31T23:31:45.277" v="9" actId="14826"/>
          <ac:picMkLst>
            <pc:docMk/>
            <pc:sldMk cId="1803390600" sldId="280"/>
            <ac:picMk id="4" creationId="{12B5E770-0E5C-4F14-BB1B-ADBE9304F2A0}"/>
          </ac:picMkLst>
        </pc:picChg>
        <pc:picChg chg="del mod">
          <ac:chgData name="Girard, Jeffrey" userId="7202c23f-aa62-4758-875d-38f3be6cda75" providerId="ADAL" clId="{78AFB020-CD58-4F5E-98B1-355A3EE5836E}" dt="2021-05-31T23:26:29.924" v="2" actId="478"/>
          <ac:picMkLst>
            <pc:docMk/>
            <pc:sldMk cId="1803390600" sldId="280"/>
            <ac:picMk id="6" creationId="{C73E6C22-7CEB-48E7-A080-3415A28B851D}"/>
          </ac:picMkLst>
        </pc:picChg>
      </pc:sldChg>
      <pc:sldChg chg="modSp add mod">
        <pc:chgData name="Girard, Jeffrey" userId="7202c23f-aa62-4758-875d-38f3be6cda75" providerId="ADAL" clId="{78AFB020-CD58-4F5E-98B1-355A3EE5836E}" dt="2021-05-31T23:40:50.337" v="51" actId="20577"/>
        <pc:sldMkLst>
          <pc:docMk/>
          <pc:sldMk cId="3004348967" sldId="287"/>
        </pc:sldMkLst>
        <pc:spChg chg="mod">
          <ac:chgData name="Girard, Jeffrey" userId="7202c23f-aa62-4758-875d-38f3be6cda75" providerId="ADAL" clId="{78AFB020-CD58-4F5E-98B1-355A3EE5836E}" dt="2021-05-31T23:40:50.337" v="51" actId="20577"/>
          <ac:spMkLst>
            <pc:docMk/>
            <pc:sldMk cId="3004348967" sldId="287"/>
            <ac:spMk id="2" creationId="{CE5AACDE-CD92-4F89-A707-D061777546E6}"/>
          </ac:spMkLst>
        </pc:spChg>
      </pc:sldChg>
      <pc:sldChg chg="add">
        <pc:chgData name="Girard, Jeffrey" userId="7202c23f-aa62-4758-875d-38f3be6cda75" providerId="ADAL" clId="{78AFB020-CD58-4F5E-98B1-355A3EE5836E}" dt="2021-05-31T23:40:58.530" v="52"/>
        <pc:sldMkLst>
          <pc:docMk/>
          <pc:sldMk cId="1994042320" sldId="288"/>
        </pc:sldMkLst>
      </pc:sldChg>
      <pc:sldChg chg="addSp delSp modSp add mod modAnim">
        <pc:chgData name="Girard, Jeffrey" userId="7202c23f-aa62-4758-875d-38f3be6cda75" providerId="ADAL" clId="{78AFB020-CD58-4F5E-98B1-355A3EE5836E}" dt="2021-06-01T01:13:24.612" v="1416"/>
        <pc:sldMkLst>
          <pc:docMk/>
          <pc:sldMk cId="1651930236" sldId="289"/>
        </pc:sldMkLst>
        <pc:spChg chg="add del">
          <ac:chgData name="Girard, Jeffrey" userId="7202c23f-aa62-4758-875d-38f3be6cda75" providerId="ADAL" clId="{78AFB020-CD58-4F5E-98B1-355A3EE5836E}" dt="2021-06-01T00:54:44.480" v="1388" actId="478"/>
          <ac:spMkLst>
            <pc:docMk/>
            <pc:sldMk cId="1651930236" sldId="289"/>
            <ac:spMk id="2" creationId="{85782821-22CD-4476-BFAF-BB67E0A6A345}"/>
          </ac:spMkLst>
        </pc:spChg>
        <pc:spChg chg="mod">
          <ac:chgData name="Girard, Jeffrey" userId="7202c23f-aa62-4758-875d-38f3be6cda75" providerId="ADAL" clId="{78AFB020-CD58-4F5E-98B1-355A3EE5836E}" dt="2021-06-01T00:52:35.536" v="1383" actId="20577"/>
          <ac:spMkLst>
            <pc:docMk/>
            <pc:sldMk cId="1651930236" sldId="289"/>
            <ac:spMk id="6" creationId="{A8B162A3-0EE8-4C4E-9EDB-CB9E316676C2}"/>
          </ac:spMkLst>
        </pc:spChg>
        <pc:spChg chg="mod">
          <ac:chgData name="Girard, Jeffrey" userId="7202c23f-aa62-4758-875d-38f3be6cda75" providerId="ADAL" clId="{78AFB020-CD58-4F5E-98B1-355A3EE5836E}" dt="2021-06-01T00:52:38.512" v="1384" actId="20577"/>
          <ac:spMkLst>
            <pc:docMk/>
            <pc:sldMk cId="1651930236" sldId="289"/>
            <ac:spMk id="8" creationId="{898168AB-083C-430F-A8CB-C20D456D67AC}"/>
          </ac:spMkLst>
        </pc:spChg>
        <pc:spChg chg="del">
          <ac:chgData name="Girard, Jeffrey" userId="7202c23f-aa62-4758-875d-38f3be6cda75" providerId="ADAL" clId="{78AFB020-CD58-4F5E-98B1-355A3EE5836E}" dt="2021-06-01T00:52:43.064" v="1385" actId="478"/>
          <ac:spMkLst>
            <pc:docMk/>
            <pc:sldMk cId="1651930236" sldId="289"/>
            <ac:spMk id="44" creationId="{4F3E0648-A43B-41C6-9BE8-BCD69A5AD3E0}"/>
          </ac:spMkLst>
        </pc:spChg>
        <pc:grpChg chg="del">
          <ac:chgData name="Girard, Jeffrey" userId="7202c23f-aa62-4758-875d-38f3be6cda75" providerId="ADAL" clId="{78AFB020-CD58-4F5E-98B1-355A3EE5836E}" dt="2021-06-01T00:52:45.904" v="1386" actId="478"/>
          <ac:grpSpMkLst>
            <pc:docMk/>
            <pc:sldMk cId="1651930236" sldId="289"/>
            <ac:grpSpMk id="42" creationId="{9DFE04C3-D095-4730-9A53-E9988D85AEA0}"/>
          </ac:grpSpMkLst>
        </pc:grpChg>
        <pc:grpChg chg="del">
          <ac:chgData name="Girard, Jeffrey" userId="7202c23f-aa62-4758-875d-38f3be6cda75" providerId="ADAL" clId="{78AFB020-CD58-4F5E-98B1-355A3EE5836E}" dt="2021-06-01T00:52:43.064" v="1385" actId="478"/>
          <ac:grpSpMkLst>
            <pc:docMk/>
            <pc:sldMk cId="1651930236" sldId="289"/>
            <ac:grpSpMk id="43" creationId="{F176DCD6-1298-4143-8189-54BD82BD73D7}"/>
          </ac:grpSpMkLst>
        </pc:grpChg>
        <pc:picChg chg="add mod">
          <ac:chgData name="Girard, Jeffrey" userId="7202c23f-aa62-4758-875d-38f3be6cda75" providerId="ADAL" clId="{78AFB020-CD58-4F5E-98B1-355A3EE5836E}" dt="2021-06-01T00:55:29.068" v="1393" actId="14826"/>
          <ac:picMkLst>
            <pc:docMk/>
            <pc:sldMk cId="1651930236" sldId="289"/>
            <ac:picMk id="11" creationId="{EAC704AB-136D-49AA-A100-43B3083F4C84}"/>
          </ac:picMkLst>
        </pc:picChg>
        <pc:picChg chg="add mod">
          <ac:chgData name="Girard, Jeffrey" userId="7202c23f-aa62-4758-875d-38f3be6cda75" providerId="ADAL" clId="{78AFB020-CD58-4F5E-98B1-355A3EE5836E}" dt="2021-06-01T01:10:32.797" v="1405" actId="1076"/>
          <ac:picMkLst>
            <pc:docMk/>
            <pc:sldMk cId="1651930236" sldId="289"/>
            <ac:picMk id="13" creationId="{3CFE2AC4-056F-41BA-86F8-AA3FAEFC05EA}"/>
          </ac:picMkLst>
        </pc:picChg>
        <pc:picChg chg="add mod">
          <ac:chgData name="Girard, Jeffrey" userId="7202c23f-aa62-4758-875d-38f3be6cda75" providerId="ADAL" clId="{78AFB020-CD58-4F5E-98B1-355A3EE5836E}" dt="2021-06-01T01:10:32.797" v="1405" actId="1076"/>
          <ac:picMkLst>
            <pc:docMk/>
            <pc:sldMk cId="1651930236" sldId="289"/>
            <ac:picMk id="15" creationId="{3F93A1A5-8F17-4A1E-86BA-68727E2256AF}"/>
          </ac:picMkLst>
        </pc:picChg>
        <pc:picChg chg="add mod">
          <ac:chgData name="Girard, Jeffrey" userId="7202c23f-aa62-4758-875d-38f3be6cda75" providerId="ADAL" clId="{78AFB020-CD58-4F5E-98B1-355A3EE5836E}" dt="2021-06-01T01:12:31.409" v="1409" actId="1076"/>
          <ac:picMkLst>
            <pc:docMk/>
            <pc:sldMk cId="1651930236" sldId="289"/>
            <ac:picMk id="17" creationId="{208BC7C4-86BA-4586-AF85-914F8F4D6133}"/>
          </ac:picMkLst>
        </pc:picChg>
      </pc:sldChg>
      <pc:sldChg chg="addSp delSp modSp add mod ord">
        <pc:chgData name="Girard, Jeffrey" userId="7202c23f-aa62-4758-875d-38f3be6cda75" providerId="ADAL" clId="{78AFB020-CD58-4F5E-98B1-355A3EE5836E}" dt="2021-06-01T01:40:19.323" v="2347" actId="20577"/>
        <pc:sldMkLst>
          <pc:docMk/>
          <pc:sldMk cId="495108240" sldId="290"/>
        </pc:sldMkLst>
        <pc:spChg chg="mod">
          <ac:chgData name="Girard, Jeffrey" userId="7202c23f-aa62-4758-875d-38f3be6cda75" providerId="ADAL" clId="{78AFB020-CD58-4F5E-98B1-355A3EE5836E}" dt="2021-06-01T01:19:00.252" v="1471" actId="20577"/>
          <ac:spMkLst>
            <pc:docMk/>
            <pc:sldMk cId="495108240" sldId="290"/>
            <ac:spMk id="4" creationId="{1EF7079D-9E24-4806-B20C-E2ED3A57782A}"/>
          </ac:spMkLst>
        </pc:spChg>
        <pc:spChg chg="mod">
          <ac:chgData name="Girard, Jeffrey" userId="7202c23f-aa62-4758-875d-38f3be6cda75" providerId="ADAL" clId="{78AFB020-CD58-4F5E-98B1-355A3EE5836E}" dt="2021-06-01T01:40:19.323" v="2347" actId="20577"/>
          <ac:spMkLst>
            <pc:docMk/>
            <pc:sldMk cId="495108240" sldId="290"/>
            <ac:spMk id="6" creationId="{A8B162A3-0EE8-4C4E-9EDB-CB9E316676C2}"/>
          </ac:spMkLst>
        </pc:spChg>
        <pc:spChg chg="del">
          <ac:chgData name="Girard, Jeffrey" userId="7202c23f-aa62-4758-875d-38f3be6cda75" providerId="ADAL" clId="{78AFB020-CD58-4F5E-98B1-355A3EE5836E}" dt="2021-06-01T01:19:20.683" v="1472" actId="931"/>
          <ac:spMkLst>
            <pc:docMk/>
            <pc:sldMk cId="495108240" sldId="290"/>
            <ac:spMk id="8" creationId="{898168AB-083C-430F-A8CB-C20D456D67AC}"/>
          </ac:spMkLst>
        </pc:spChg>
        <pc:picChg chg="add mod">
          <ac:chgData name="Girard, Jeffrey" userId="7202c23f-aa62-4758-875d-38f3be6cda75" providerId="ADAL" clId="{78AFB020-CD58-4F5E-98B1-355A3EE5836E}" dt="2021-06-01T01:19:37.180" v="1474" actId="1076"/>
          <ac:picMkLst>
            <pc:docMk/>
            <pc:sldMk cId="495108240" sldId="290"/>
            <ac:picMk id="3" creationId="{DE5A63D1-B277-4378-BA0E-FFA0A4D79B80}"/>
          </ac:picMkLst>
        </pc:picChg>
      </pc:sldChg>
    </pc:docChg>
  </pc:docChgLst>
  <pc:docChgLst>
    <pc:chgData name="Girard, Jeffrey" userId="7202c23f-aa62-4758-875d-38f3be6cda75" providerId="ADAL" clId="{E6687556-DE8C-4864-ADCD-F177B918453F}"/>
    <pc:docChg chg="undo custSel addSld delSld modSld sldOrd">
      <pc:chgData name="Girard, Jeffrey" userId="7202c23f-aa62-4758-875d-38f3be6cda75" providerId="ADAL" clId="{E6687556-DE8C-4864-ADCD-F177B918453F}" dt="2021-06-02T14:58:34.483" v="14183" actId="20577"/>
      <pc:docMkLst>
        <pc:docMk/>
      </pc:docMkLst>
      <pc:sldChg chg="addSp modSp mod">
        <pc:chgData name="Girard, Jeffrey" userId="7202c23f-aa62-4758-875d-38f3be6cda75" providerId="ADAL" clId="{E6687556-DE8C-4864-ADCD-F177B918453F}" dt="2021-05-29T17:07:12.130" v="5914" actId="14826"/>
        <pc:sldMkLst>
          <pc:docMk/>
          <pc:sldMk cId="377826397" sldId="256"/>
        </pc:sldMkLst>
        <pc:spChg chg="mod">
          <ac:chgData name="Girard, Jeffrey" userId="7202c23f-aa62-4758-875d-38f3be6cda75" providerId="ADAL" clId="{E6687556-DE8C-4864-ADCD-F177B918453F}" dt="2021-05-29T16:32:37.251" v="4576" actId="20577"/>
          <ac:spMkLst>
            <pc:docMk/>
            <pc:sldMk cId="377826397" sldId="256"/>
            <ac:spMk id="2" creationId="{FE76DFCA-1E8E-402A-AFEE-49370AA7602F}"/>
          </ac:spMkLst>
        </pc:spChg>
        <pc:picChg chg="mod">
          <ac:chgData name="Girard, Jeffrey" userId="7202c23f-aa62-4758-875d-38f3be6cda75" providerId="ADAL" clId="{E6687556-DE8C-4864-ADCD-F177B918453F}" dt="2021-05-29T16:32:22.748" v="4564" actId="14100"/>
          <ac:picMkLst>
            <pc:docMk/>
            <pc:sldMk cId="377826397" sldId="256"/>
            <ac:picMk id="5" creationId="{DEAD45E7-B7CE-4709-ABA8-458F0C285673}"/>
          </ac:picMkLst>
        </pc:picChg>
        <pc:picChg chg="add mod">
          <ac:chgData name="Girard, Jeffrey" userId="7202c23f-aa62-4758-875d-38f3be6cda75" providerId="ADAL" clId="{E6687556-DE8C-4864-ADCD-F177B918453F}" dt="2021-05-29T16:34:10.605" v="4584" actId="1076"/>
          <ac:picMkLst>
            <pc:docMk/>
            <pc:sldMk cId="377826397" sldId="256"/>
            <ac:picMk id="6" creationId="{27240EC7-9236-4370-8001-9A62A030284D}"/>
          </ac:picMkLst>
        </pc:picChg>
        <pc:picChg chg="add mod">
          <ac:chgData name="Girard, Jeffrey" userId="7202c23f-aa62-4758-875d-38f3be6cda75" providerId="ADAL" clId="{E6687556-DE8C-4864-ADCD-F177B918453F}" dt="2021-05-25T22:00:19.510" v="8" actId="1076"/>
          <ac:picMkLst>
            <pc:docMk/>
            <pc:sldMk cId="377826397" sldId="256"/>
            <ac:picMk id="8" creationId="{FA9155D9-C7AC-42EC-8C19-2200CE801E9F}"/>
          </ac:picMkLst>
        </pc:picChg>
        <pc:picChg chg="add mod">
          <ac:chgData name="Girard, Jeffrey" userId="7202c23f-aa62-4758-875d-38f3be6cda75" providerId="ADAL" clId="{E6687556-DE8C-4864-ADCD-F177B918453F}" dt="2021-05-29T17:07:12.130" v="5914" actId="14826"/>
          <ac:picMkLst>
            <pc:docMk/>
            <pc:sldMk cId="377826397" sldId="256"/>
            <ac:picMk id="9" creationId="{BE6C01D4-DA17-493E-AA2A-33092755D6A3}"/>
          </ac:picMkLst>
        </pc:picChg>
      </pc:sldChg>
      <pc:sldChg chg="addSp modSp mod modAnim">
        <pc:chgData name="Girard, Jeffrey" userId="7202c23f-aa62-4758-875d-38f3be6cda75" providerId="ADAL" clId="{E6687556-DE8C-4864-ADCD-F177B918453F}" dt="2021-05-29T17:13:24.232" v="5954" actId="20577"/>
        <pc:sldMkLst>
          <pc:docMk/>
          <pc:sldMk cId="2339064053" sldId="258"/>
        </pc:sldMkLst>
        <pc:spChg chg="mod">
          <ac:chgData name="Girard, Jeffrey" userId="7202c23f-aa62-4758-875d-38f3be6cda75" providerId="ADAL" clId="{E6687556-DE8C-4864-ADCD-F177B918453F}" dt="2021-05-29T16:51:40.429" v="5489" actId="20577"/>
          <ac:spMkLst>
            <pc:docMk/>
            <pc:sldMk cId="2339064053" sldId="258"/>
            <ac:spMk id="4" creationId="{1EF7079D-9E24-4806-B20C-E2ED3A57782A}"/>
          </ac:spMkLst>
        </pc:spChg>
        <pc:spChg chg="mod">
          <ac:chgData name="Girard, Jeffrey" userId="7202c23f-aa62-4758-875d-38f3be6cda75" providerId="ADAL" clId="{E6687556-DE8C-4864-ADCD-F177B918453F}" dt="2021-05-29T16:51:13.323" v="5481" actId="20577"/>
          <ac:spMkLst>
            <pc:docMk/>
            <pc:sldMk cId="2339064053" sldId="258"/>
            <ac:spMk id="6" creationId="{A8B162A3-0EE8-4C4E-9EDB-CB9E316676C2}"/>
          </ac:spMkLst>
        </pc:spChg>
        <pc:spChg chg="mod">
          <ac:chgData name="Girard, Jeffrey" userId="7202c23f-aa62-4758-875d-38f3be6cda75" providerId="ADAL" clId="{E6687556-DE8C-4864-ADCD-F177B918453F}" dt="2021-05-29T17:13:24.232" v="5954" actId="20577"/>
          <ac:spMkLst>
            <pc:docMk/>
            <pc:sldMk cId="2339064053" sldId="258"/>
            <ac:spMk id="8" creationId="{898168AB-083C-430F-A8CB-C20D456D67AC}"/>
          </ac:spMkLst>
        </pc:spChg>
        <pc:picChg chg="add mod">
          <ac:chgData name="Girard, Jeffrey" userId="7202c23f-aa62-4758-875d-38f3be6cda75" providerId="ADAL" clId="{E6687556-DE8C-4864-ADCD-F177B918453F}" dt="2021-05-29T16:55:52.976" v="5785" actId="1076"/>
          <ac:picMkLst>
            <pc:docMk/>
            <pc:sldMk cId="2339064053" sldId="258"/>
            <ac:picMk id="3" creationId="{BC4D6824-F71A-48DF-A3EA-E3BA3829F7A8}"/>
          </ac:picMkLst>
        </pc:picChg>
      </pc:sldChg>
      <pc:sldChg chg="modSp del mod ord">
        <pc:chgData name="Girard, Jeffrey" userId="7202c23f-aa62-4758-875d-38f3be6cda75" providerId="ADAL" clId="{E6687556-DE8C-4864-ADCD-F177B918453F}" dt="2021-05-28T18:30:40.452" v="2935" actId="47"/>
        <pc:sldMkLst>
          <pc:docMk/>
          <pc:sldMk cId="1118100893" sldId="260"/>
        </pc:sldMkLst>
        <pc:spChg chg="mod">
          <ac:chgData name="Girard, Jeffrey" userId="7202c23f-aa62-4758-875d-38f3be6cda75" providerId="ADAL" clId="{E6687556-DE8C-4864-ADCD-F177B918453F}" dt="2021-05-28T16:26:01.703" v="2523" actId="6549"/>
          <ac:spMkLst>
            <pc:docMk/>
            <pc:sldMk cId="1118100893" sldId="260"/>
            <ac:spMk id="4" creationId="{1EF7079D-9E24-4806-B20C-E2ED3A57782A}"/>
          </ac:spMkLst>
        </pc:spChg>
      </pc:sldChg>
      <pc:sldChg chg="modSp mod modAnim">
        <pc:chgData name="Girard, Jeffrey" userId="7202c23f-aa62-4758-875d-38f3be6cda75" providerId="ADAL" clId="{E6687556-DE8C-4864-ADCD-F177B918453F}" dt="2021-05-29T19:14:44.363" v="8789"/>
        <pc:sldMkLst>
          <pc:docMk/>
          <pc:sldMk cId="1359673989" sldId="263"/>
        </pc:sldMkLst>
        <pc:spChg chg="mod">
          <ac:chgData name="Girard, Jeffrey" userId="7202c23f-aa62-4758-875d-38f3be6cda75" providerId="ADAL" clId="{E6687556-DE8C-4864-ADCD-F177B918453F}" dt="2021-05-29T17:44:02.216" v="7071" actId="20577"/>
          <ac:spMkLst>
            <pc:docMk/>
            <pc:sldMk cId="1359673989" sldId="263"/>
            <ac:spMk id="4" creationId="{1EF7079D-9E24-4806-B20C-E2ED3A57782A}"/>
          </ac:spMkLst>
        </pc:spChg>
        <pc:spChg chg="mod">
          <ac:chgData name="Girard, Jeffrey" userId="7202c23f-aa62-4758-875d-38f3be6cda75" providerId="ADAL" clId="{E6687556-DE8C-4864-ADCD-F177B918453F}" dt="2021-05-29T17:44:09.327" v="7073" actId="20577"/>
          <ac:spMkLst>
            <pc:docMk/>
            <pc:sldMk cId="1359673989" sldId="263"/>
            <ac:spMk id="6" creationId="{A8B162A3-0EE8-4C4E-9EDB-CB9E316676C2}"/>
          </ac:spMkLst>
        </pc:spChg>
        <pc:spChg chg="mod">
          <ac:chgData name="Girard, Jeffrey" userId="7202c23f-aa62-4758-875d-38f3be6cda75" providerId="ADAL" clId="{E6687556-DE8C-4864-ADCD-F177B918453F}" dt="2021-05-29T17:20:26.585" v="6235" actId="207"/>
          <ac:spMkLst>
            <pc:docMk/>
            <pc:sldMk cId="1359673989" sldId="263"/>
            <ac:spMk id="8" creationId="{898168AB-083C-430F-A8CB-C20D456D67AC}"/>
          </ac:spMkLst>
        </pc:spChg>
        <pc:cxnChg chg="mod">
          <ac:chgData name="Girard, Jeffrey" userId="7202c23f-aa62-4758-875d-38f3be6cda75" providerId="ADAL" clId="{E6687556-DE8C-4864-ADCD-F177B918453F}" dt="2021-05-28T16:04:08.519" v="1105" actId="12788"/>
          <ac:cxnSpMkLst>
            <pc:docMk/>
            <pc:sldMk cId="1359673989" sldId="263"/>
            <ac:cxnSpMk id="9" creationId="{FC34D308-A585-4023-9C42-CF6161A8B738}"/>
          </ac:cxnSpMkLst>
        </pc:cxnChg>
      </pc:sldChg>
      <pc:sldChg chg="addSp modSp add del mod ord modAnim">
        <pc:chgData name="Girard, Jeffrey" userId="7202c23f-aa62-4758-875d-38f3be6cda75" providerId="ADAL" clId="{E6687556-DE8C-4864-ADCD-F177B918453F}" dt="2021-05-28T16:38:27.619" v="2526" actId="47"/>
        <pc:sldMkLst>
          <pc:docMk/>
          <pc:sldMk cId="3947845291" sldId="264"/>
        </pc:sldMkLst>
        <pc:spChg chg="mod">
          <ac:chgData name="Girard, Jeffrey" userId="7202c23f-aa62-4758-875d-38f3be6cda75" providerId="ADAL" clId="{E6687556-DE8C-4864-ADCD-F177B918453F}" dt="2021-05-25T22:07:08.901" v="229" actId="20577"/>
          <ac:spMkLst>
            <pc:docMk/>
            <pc:sldMk cId="3947845291" sldId="264"/>
            <ac:spMk id="6" creationId="{A8B162A3-0EE8-4C4E-9EDB-CB9E316676C2}"/>
          </ac:spMkLst>
        </pc:spChg>
        <pc:spChg chg="mod">
          <ac:chgData name="Girard, Jeffrey" userId="7202c23f-aa62-4758-875d-38f3be6cda75" providerId="ADAL" clId="{E6687556-DE8C-4864-ADCD-F177B918453F}" dt="2021-05-25T22:05:56.668" v="183" actId="20577"/>
          <ac:spMkLst>
            <pc:docMk/>
            <pc:sldMk cId="3947845291" sldId="264"/>
            <ac:spMk id="8" creationId="{898168AB-083C-430F-A8CB-C20D456D67AC}"/>
          </ac:spMkLst>
        </pc:spChg>
        <pc:cxnChg chg="add mod">
          <ac:chgData name="Girard, Jeffrey" userId="7202c23f-aa62-4758-875d-38f3be6cda75" providerId="ADAL" clId="{E6687556-DE8C-4864-ADCD-F177B918453F}" dt="2021-05-28T15:41:01.652" v="1104"/>
          <ac:cxnSpMkLst>
            <pc:docMk/>
            <pc:sldMk cId="3947845291" sldId="264"/>
            <ac:cxnSpMk id="9" creationId="{8FEC9F06-B5E9-4C42-8C93-1540DB4DE1E7}"/>
          </ac:cxnSpMkLst>
        </pc:cxnChg>
      </pc:sldChg>
      <pc:sldChg chg="addSp delSp modSp mod ord">
        <pc:chgData name="Girard, Jeffrey" userId="7202c23f-aa62-4758-875d-38f3be6cda75" providerId="ADAL" clId="{E6687556-DE8C-4864-ADCD-F177B918453F}" dt="2021-06-01T22:01:54.647" v="12507" actId="20577"/>
        <pc:sldMkLst>
          <pc:docMk/>
          <pc:sldMk cId="156260339" sldId="265"/>
        </pc:sldMkLst>
        <pc:spChg chg="mod">
          <ac:chgData name="Girard, Jeffrey" userId="7202c23f-aa62-4758-875d-38f3be6cda75" providerId="ADAL" clId="{E6687556-DE8C-4864-ADCD-F177B918453F}" dt="2021-05-25T22:08:00.909" v="248" actId="20577"/>
          <ac:spMkLst>
            <pc:docMk/>
            <pc:sldMk cId="156260339" sldId="265"/>
            <ac:spMk id="2" creationId="{CE5AACDE-CD92-4F89-A707-D061777546E6}"/>
          </ac:spMkLst>
        </pc:spChg>
        <pc:spChg chg="add mod">
          <ac:chgData name="Girard, Jeffrey" userId="7202c23f-aa62-4758-875d-38f3be6cda75" providerId="ADAL" clId="{E6687556-DE8C-4864-ADCD-F177B918453F}" dt="2021-06-01T21:59:36.649" v="12478" actId="14100"/>
          <ac:spMkLst>
            <pc:docMk/>
            <pc:sldMk cId="156260339" sldId="265"/>
            <ac:spMk id="9" creationId="{F369776E-2D7E-468B-A0CB-C747917CBBF5}"/>
          </ac:spMkLst>
        </pc:spChg>
        <pc:spChg chg="add mod">
          <ac:chgData name="Girard, Jeffrey" userId="7202c23f-aa62-4758-875d-38f3be6cda75" providerId="ADAL" clId="{E6687556-DE8C-4864-ADCD-F177B918453F}" dt="2021-06-01T22:01:54.647" v="12507" actId="20577"/>
          <ac:spMkLst>
            <pc:docMk/>
            <pc:sldMk cId="156260339" sldId="265"/>
            <ac:spMk id="10" creationId="{C5B31F07-CCD4-4703-807D-E80405316A32}"/>
          </ac:spMkLst>
        </pc:spChg>
        <pc:spChg chg="del">
          <ac:chgData name="Girard, Jeffrey" userId="7202c23f-aa62-4758-875d-38f3be6cda75" providerId="ADAL" clId="{E6687556-DE8C-4864-ADCD-F177B918453F}" dt="2021-06-01T17:55:51.313" v="8871" actId="478"/>
          <ac:spMkLst>
            <pc:docMk/>
            <pc:sldMk cId="156260339" sldId="265"/>
            <ac:spMk id="20" creationId="{30114EFE-521F-4011-B0C7-0A1090B1DE98}"/>
          </ac:spMkLst>
        </pc:spChg>
        <pc:picChg chg="add mod">
          <ac:chgData name="Girard, Jeffrey" userId="7202c23f-aa62-4758-875d-38f3be6cda75" providerId="ADAL" clId="{E6687556-DE8C-4864-ADCD-F177B918453F}" dt="2021-06-01T18:02:10.084" v="8896" actId="1076"/>
          <ac:picMkLst>
            <pc:docMk/>
            <pc:sldMk cId="156260339" sldId="265"/>
            <ac:picMk id="4" creationId="{5D00208E-823B-4866-A025-55333E321B53}"/>
          </ac:picMkLst>
        </pc:picChg>
      </pc:sldChg>
      <pc:sldChg chg="del">
        <pc:chgData name="Girard, Jeffrey" userId="7202c23f-aa62-4758-875d-38f3be6cda75" providerId="ADAL" clId="{E6687556-DE8C-4864-ADCD-F177B918453F}" dt="2021-05-25T22:03:41.735" v="29" actId="47"/>
        <pc:sldMkLst>
          <pc:docMk/>
          <pc:sldMk cId="3106055527" sldId="266"/>
        </pc:sldMkLst>
      </pc:sldChg>
      <pc:sldChg chg="addSp delSp modSp del mod ord modAnim">
        <pc:chgData name="Girard, Jeffrey" userId="7202c23f-aa62-4758-875d-38f3be6cda75" providerId="ADAL" clId="{E6687556-DE8C-4864-ADCD-F177B918453F}" dt="2021-05-28T16:25:35.692" v="2522" actId="47"/>
        <pc:sldMkLst>
          <pc:docMk/>
          <pc:sldMk cId="3329206190" sldId="267"/>
        </pc:sldMkLst>
        <pc:picChg chg="add del mod">
          <ac:chgData name="Girard, Jeffrey" userId="7202c23f-aa62-4758-875d-38f3be6cda75" providerId="ADAL" clId="{E6687556-DE8C-4864-ADCD-F177B918453F}" dt="2021-05-28T16:25:27.814" v="2516" actId="478"/>
          <ac:picMkLst>
            <pc:docMk/>
            <pc:sldMk cId="3329206190" sldId="267"/>
            <ac:picMk id="6" creationId="{C73E6C22-7CEB-48E7-A080-3415A28B851D}"/>
          </ac:picMkLst>
        </pc:picChg>
        <pc:picChg chg="add del mod">
          <ac:chgData name="Girard, Jeffrey" userId="7202c23f-aa62-4758-875d-38f3be6cda75" providerId="ADAL" clId="{E6687556-DE8C-4864-ADCD-F177B918453F}" dt="2021-05-28T16:25:32.628" v="2520"/>
          <ac:picMkLst>
            <pc:docMk/>
            <pc:sldMk cId="3329206190" sldId="267"/>
            <ac:picMk id="8" creationId="{C3629E20-8855-43F8-A99D-FF09AE877AF5}"/>
          </ac:picMkLst>
        </pc:picChg>
      </pc:sldChg>
      <pc:sldChg chg="addSp delSp modSp add mod ord">
        <pc:chgData name="Girard, Jeffrey" userId="7202c23f-aa62-4758-875d-38f3be6cda75" providerId="ADAL" clId="{E6687556-DE8C-4864-ADCD-F177B918453F}" dt="2021-06-01T18:48:32.334" v="9702"/>
        <pc:sldMkLst>
          <pc:docMk/>
          <pc:sldMk cId="3583940723" sldId="268"/>
        </pc:sldMkLst>
        <pc:spChg chg="mod">
          <ac:chgData name="Girard, Jeffrey" userId="7202c23f-aa62-4758-875d-38f3be6cda75" providerId="ADAL" clId="{E6687556-DE8C-4864-ADCD-F177B918453F}" dt="2021-05-25T22:12:52.822" v="537" actId="20577"/>
          <ac:spMkLst>
            <pc:docMk/>
            <pc:sldMk cId="3583940723" sldId="268"/>
            <ac:spMk id="2" creationId="{CE5AACDE-CD92-4F89-A707-D061777546E6}"/>
          </ac:spMkLst>
        </pc:spChg>
        <pc:spChg chg="add del">
          <ac:chgData name="Girard, Jeffrey" userId="7202c23f-aa62-4758-875d-38f3be6cda75" providerId="ADAL" clId="{E6687556-DE8C-4864-ADCD-F177B918453F}" dt="2021-05-28T16:48:41.922" v="2663" actId="478"/>
          <ac:spMkLst>
            <pc:docMk/>
            <pc:sldMk cId="3583940723" sldId="268"/>
            <ac:spMk id="4" creationId="{BF4DE527-43D1-482B-87FC-D174BD355D78}"/>
          </ac:spMkLst>
        </pc:spChg>
        <pc:spChg chg="add del mod">
          <ac:chgData name="Girard, Jeffrey" userId="7202c23f-aa62-4758-875d-38f3be6cda75" providerId="ADAL" clId="{E6687556-DE8C-4864-ADCD-F177B918453F}" dt="2021-05-28T17:04:42.004" v="2745" actId="478"/>
          <ac:spMkLst>
            <pc:docMk/>
            <pc:sldMk cId="3583940723" sldId="268"/>
            <ac:spMk id="5" creationId="{AA1B2AF5-23D2-4CAF-B7F0-39B52222A083}"/>
          </ac:spMkLst>
        </pc:spChg>
        <pc:spChg chg="add mod">
          <ac:chgData name="Girard, Jeffrey" userId="7202c23f-aa62-4758-875d-38f3be6cda75" providerId="ADAL" clId="{E6687556-DE8C-4864-ADCD-F177B918453F}" dt="2021-05-28T20:31:36.041" v="4290" actId="1038"/>
          <ac:spMkLst>
            <pc:docMk/>
            <pc:sldMk cId="3583940723" sldId="268"/>
            <ac:spMk id="6" creationId="{13A91F25-E6B6-472B-B79A-8F68AB85B43D}"/>
          </ac:spMkLst>
        </pc:spChg>
        <pc:spChg chg="add del mod">
          <ac:chgData name="Girard, Jeffrey" userId="7202c23f-aa62-4758-875d-38f3be6cda75" providerId="ADAL" clId="{E6687556-DE8C-4864-ADCD-F177B918453F}" dt="2021-05-28T17:04:42.547" v="2746" actId="478"/>
          <ac:spMkLst>
            <pc:docMk/>
            <pc:sldMk cId="3583940723" sldId="268"/>
            <ac:spMk id="10" creationId="{65E6CF60-5BD7-447D-BE90-79161C95F819}"/>
          </ac:spMkLst>
        </pc:spChg>
        <pc:spChg chg="add del mod">
          <ac:chgData name="Girard, Jeffrey" userId="7202c23f-aa62-4758-875d-38f3be6cda75" providerId="ADAL" clId="{E6687556-DE8C-4864-ADCD-F177B918453F}" dt="2021-05-28T17:04:43.758" v="2747" actId="478"/>
          <ac:spMkLst>
            <pc:docMk/>
            <pc:sldMk cId="3583940723" sldId="268"/>
            <ac:spMk id="11" creationId="{E7D70E0F-4C93-4BD5-829C-39433A798C68}"/>
          </ac:spMkLst>
        </pc:spChg>
        <pc:spChg chg="add del mod">
          <ac:chgData name="Girard, Jeffrey" userId="7202c23f-aa62-4758-875d-38f3be6cda75" providerId="ADAL" clId="{E6687556-DE8C-4864-ADCD-F177B918453F}" dt="2021-05-28T17:04:44.703" v="2748" actId="478"/>
          <ac:spMkLst>
            <pc:docMk/>
            <pc:sldMk cId="3583940723" sldId="268"/>
            <ac:spMk id="12" creationId="{A5BBC893-D2F7-43DD-8A87-7C90ECAE062B}"/>
          </ac:spMkLst>
        </pc:spChg>
        <pc:spChg chg="add mod">
          <ac:chgData name="Girard, Jeffrey" userId="7202c23f-aa62-4758-875d-38f3be6cda75" providerId="ADAL" clId="{E6687556-DE8C-4864-ADCD-F177B918453F}" dt="2021-05-28T20:31:36.041" v="4290" actId="1038"/>
          <ac:spMkLst>
            <pc:docMk/>
            <pc:sldMk cId="3583940723" sldId="268"/>
            <ac:spMk id="14" creationId="{2BF5C588-1AB9-4E25-B82D-C12ED9CF0F16}"/>
          </ac:spMkLst>
        </pc:spChg>
        <pc:spChg chg="add mod">
          <ac:chgData name="Girard, Jeffrey" userId="7202c23f-aa62-4758-875d-38f3be6cda75" providerId="ADAL" clId="{E6687556-DE8C-4864-ADCD-F177B918453F}" dt="2021-05-28T20:31:36.041" v="4290" actId="1038"/>
          <ac:spMkLst>
            <pc:docMk/>
            <pc:sldMk cId="3583940723" sldId="268"/>
            <ac:spMk id="15" creationId="{53D88963-BA18-4385-AAD7-3FA52345092C}"/>
          </ac:spMkLst>
        </pc:spChg>
        <pc:spChg chg="add mod">
          <ac:chgData name="Girard, Jeffrey" userId="7202c23f-aa62-4758-875d-38f3be6cda75" providerId="ADAL" clId="{E6687556-DE8C-4864-ADCD-F177B918453F}" dt="2021-05-28T20:31:36.041" v="4290" actId="1038"/>
          <ac:spMkLst>
            <pc:docMk/>
            <pc:sldMk cId="3583940723" sldId="268"/>
            <ac:spMk id="16" creationId="{7887C1A1-F534-4B7D-AFAF-FB95416FDB73}"/>
          </ac:spMkLst>
        </pc:spChg>
        <pc:spChg chg="del">
          <ac:chgData name="Girard, Jeffrey" userId="7202c23f-aa62-4758-875d-38f3be6cda75" providerId="ADAL" clId="{E6687556-DE8C-4864-ADCD-F177B918453F}" dt="2021-05-28T16:41:53.421" v="2527" actId="1032"/>
          <ac:spMkLst>
            <pc:docMk/>
            <pc:sldMk cId="3583940723" sldId="268"/>
            <ac:spMk id="20" creationId="{30114EFE-521F-4011-B0C7-0A1090B1DE98}"/>
          </ac:spMkLst>
        </pc:spChg>
        <pc:graphicFrameChg chg="add mod">
          <ac:chgData name="Girard, Jeffrey" userId="7202c23f-aa62-4758-875d-38f3be6cda75" providerId="ADAL" clId="{E6687556-DE8C-4864-ADCD-F177B918453F}" dt="2021-05-28T17:05:59.532" v="2766" actId="113"/>
          <ac:graphicFrameMkLst>
            <pc:docMk/>
            <pc:sldMk cId="3583940723" sldId="268"/>
            <ac:graphicFrameMk id="3" creationId="{EB1E3078-E61C-4669-BAC1-CC440C28E3B2}"/>
          </ac:graphicFrameMkLst>
        </pc:graphicFrameChg>
      </pc:sldChg>
      <pc:sldChg chg="new del">
        <pc:chgData name="Girard, Jeffrey" userId="7202c23f-aa62-4758-875d-38f3be6cda75" providerId="ADAL" clId="{E6687556-DE8C-4864-ADCD-F177B918453F}" dt="2021-05-25T22:08:45.707" v="250" actId="47"/>
        <pc:sldMkLst>
          <pc:docMk/>
          <pc:sldMk cId="1425681106" sldId="269"/>
        </pc:sldMkLst>
      </pc:sldChg>
      <pc:sldChg chg="modSp add del mod ord">
        <pc:chgData name="Girard, Jeffrey" userId="7202c23f-aa62-4758-875d-38f3be6cda75" providerId="ADAL" clId="{E6687556-DE8C-4864-ADCD-F177B918453F}" dt="2021-05-25T22:09:11.417" v="288" actId="47"/>
        <pc:sldMkLst>
          <pc:docMk/>
          <pc:sldMk cId="1629946667" sldId="269"/>
        </pc:sldMkLst>
        <pc:spChg chg="mod">
          <ac:chgData name="Girard, Jeffrey" userId="7202c23f-aa62-4758-875d-38f3be6cda75" providerId="ADAL" clId="{E6687556-DE8C-4864-ADCD-F177B918453F}" dt="2021-05-25T22:08:56.736" v="282" actId="20577"/>
          <ac:spMkLst>
            <pc:docMk/>
            <pc:sldMk cId="1629946667" sldId="269"/>
            <ac:spMk id="2" creationId="{CE5AACDE-CD92-4F89-A707-D061777546E6}"/>
          </ac:spMkLst>
        </pc:spChg>
      </pc:sldChg>
      <pc:sldChg chg="add del modTransition">
        <pc:chgData name="Girard, Jeffrey" userId="7202c23f-aa62-4758-875d-38f3be6cda75" providerId="ADAL" clId="{E6687556-DE8C-4864-ADCD-F177B918453F}" dt="2021-06-02T01:41:24.513" v="14160" actId="47"/>
        <pc:sldMkLst>
          <pc:docMk/>
          <pc:sldMk cId="2812562035" sldId="270"/>
        </pc:sldMkLst>
      </pc:sldChg>
      <pc:sldChg chg="addSp delSp modSp add mod modAnim">
        <pc:chgData name="Girard, Jeffrey" userId="7202c23f-aa62-4758-875d-38f3be6cda75" providerId="ADAL" clId="{E6687556-DE8C-4864-ADCD-F177B918453F}" dt="2021-06-02T14:58:34.483" v="14183" actId="20577"/>
        <pc:sldMkLst>
          <pc:docMk/>
          <pc:sldMk cId="489991512" sldId="271"/>
        </pc:sldMkLst>
        <pc:spChg chg="mod">
          <ac:chgData name="Girard, Jeffrey" userId="7202c23f-aa62-4758-875d-38f3be6cda75" providerId="ADAL" clId="{E6687556-DE8C-4864-ADCD-F177B918453F}" dt="2021-06-02T14:58:34.483" v="14183" actId="20577"/>
          <ac:spMkLst>
            <pc:docMk/>
            <pc:sldMk cId="489991512" sldId="271"/>
            <ac:spMk id="4" creationId="{1EF7079D-9E24-4806-B20C-E2ED3A57782A}"/>
          </ac:spMkLst>
        </pc:spChg>
        <pc:spChg chg="mod">
          <ac:chgData name="Girard, Jeffrey" userId="7202c23f-aa62-4758-875d-38f3be6cda75" providerId="ADAL" clId="{E6687556-DE8C-4864-ADCD-F177B918453F}" dt="2021-05-29T19:43:06.726" v="8836" actId="948"/>
          <ac:spMkLst>
            <pc:docMk/>
            <pc:sldMk cId="489991512" sldId="271"/>
            <ac:spMk id="6" creationId="{A8B162A3-0EE8-4C4E-9EDB-CB9E316676C2}"/>
          </ac:spMkLst>
        </pc:spChg>
        <pc:spChg chg="mod">
          <ac:chgData name="Girard, Jeffrey" userId="7202c23f-aa62-4758-875d-38f3be6cda75" providerId="ADAL" clId="{E6687556-DE8C-4864-ADCD-F177B918453F}" dt="2021-05-29T19:43:01.722" v="8835" actId="948"/>
          <ac:spMkLst>
            <pc:docMk/>
            <pc:sldMk cId="489991512" sldId="271"/>
            <ac:spMk id="8" creationId="{898168AB-083C-430F-A8CB-C20D456D67AC}"/>
          </ac:spMkLst>
        </pc:spChg>
        <pc:spChg chg="add del mod">
          <ac:chgData name="Girard, Jeffrey" userId="7202c23f-aa62-4758-875d-38f3be6cda75" providerId="ADAL" clId="{E6687556-DE8C-4864-ADCD-F177B918453F}" dt="2021-05-29T19:30:15.129" v="8831" actId="478"/>
          <ac:spMkLst>
            <pc:docMk/>
            <pc:sldMk cId="489991512" sldId="271"/>
            <ac:spMk id="11" creationId="{613DEA4B-EB42-4BC8-B67E-98B62C6C49DF}"/>
          </ac:spMkLst>
        </pc:spChg>
        <pc:picChg chg="add del mod">
          <ac:chgData name="Girard, Jeffrey" userId="7202c23f-aa62-4758-875d-38f3be6cda75" providerId="ADAL" clId="{E6687556-DE8C-4864-ADCD-F177B918453F}" dt="2021-05-29T19:30:12.201" v="8830" actId="478"/>
          <ac:picMkLst>
            <pc:docMk/>
            <pc:sldMk cId="489991512" sldId="271"/>
            <ac:picMk id="3" creationId="{8BD66F5D-0BB5-4278-8071-FBF362D089F1}"/>
          </ac:picMkLst>
        </pc:picChg>
        <pc:cxnChg chg="add mod">
          <ac:chgData name="Girard, Jeffrey" userId="7202c23f-aa62-4758-875d-38f3be6cda75" providerId="ADAL" clId="{E6687556-DE8C-4864-ADCD-F177B918453F}" dt="2021-05-29T19:02:40.018" v="8699"/>
          <ac:cxnSpMkLst>
            <pc:docMk/>
            <pc:sldMk cId="489991512" sldId="271"/>
            <ac:cxnSpMk id="9" creationId="{F6752FEC-EF0B-4FFA-98EF-6E6A56130954}"/>
          </ac:cxnSpMkLst>
        </pc:cxnChg>
      </pc:sldChg>
      <pc:sldChg chg="addSp delSp modSp add mod ord">
        <pc:chgData name="Girard, Jeffrey" userId="7202c23f-aa62-4758-875d-38f3be6cda75" providerId="ADAL" clId="{E6687556-DE8C-4864-ADCD-F177B918453F}" dt="2021-06-01T22:37:18.262" v="14149" actId="207"/>
        <pc:sldMkLst>
          <pc:docMk/>
          <pc:sldMk cId="2843694912" sldId="272"/>
        </pc:sldMkLst>
        <pc:spChg chg="mod">
          <ac:chgData name="Girard, Jeffrey" userId="7202c23f-aa62-4758-875d-38f3be6cda75" providerId="ADAL" clId="{E6687556-DE8C-4864-ADCD-F177B918453F}" dt="2021-05-25T22:12:34.899" v="509" actId="20577"/>
          <ac:spMkLst>
            <pc:docMk/>
            <pc:sldMk cId="2843694912" sldId="272"/>
            <ac:spMk id="2" creationId="{CE5AACDE-CD92-4F89-A707-D061777546E6}"/>
          </ac:spMkLst>
        </pc:spChg>
        <pc:spChg chg="mod">
          <ac:chgData name="Girard, Jeffrey" userId="7202c23f-aa62-4758-875d-38f3be6cda75" providerId="ADAL" clId="{E6687556-DE8C-4864-ADCD-F177B918453F}" dt="2021-06-01T22:37:18.262" v="14149" actId="207"/>
          <ac:spMkLst>
            <pc:docMk/>
            <pc:sldMk cId="2843694912" sldId="272"/>
            <ac:spMk id="20" creationId="{30114EFE-521F-4011-B0C7-0A1090B1DE98}"/>
          </ac:spMkLst>
        </pc:spChg>
        <pc:picChg chg="add del mod">
          <ac:chgData name="Girard, Jeffrey" userId="7202c23f-aa62-4758-875d-38f3be6cda75" providerId="ADAL" clId="{E6687556-DE8C-4864-ADCD-F177B918453F}" dt="2021-06-01T19:38:46.268" v="11234" actId="478"/>
          <ac:picMkLst>
            <pc:docMk/>
            <pc:sldMk cId="2843694912" sldId="272"/>
            <ac:picMk id="4" creationId="{99B71499-2C5E-41A7-8407-4CFBFB42E8C3}"/>
          </ac:picMkLst>
        </pc:picChg>
        <pc:picChg chg="add del mod">
          <ac:chgData name="Girard, Jeffrey" userId="7202c23f-aa62-4758-875d-38f3be6cda75" providerId="ADAL" clId="{E6687556-DE8C-4864-ADCD-F177B918453F}" dt="2021-06-01T19:39:06.200" v="11238" actId="478"/>
          <ac:picMkLst>
            <pc:docMk/>
            <pc:sldMk cId="2843694912" sldId="272"/>
            <ac:picMk id="6" creationId="{5959C44A-7EB2-445B-94EB-2E7606C9F2C2}"/>
          </ac:picMkLst>
        </pc:picChg>
        <pc:picChg chg="add del mod">
          <ac:chgData name="Girard, Jeffrey" userId="7202c23f-aa62-4758-875d-38f3be6cda75" providerId="ADAL" clId="{E6687556-DE8C-4864-ADCD-F177B918453F}" dt="2021-06-01T19:40:06.982" v="11247" actId="478"/>
          <ac:picMkLst>
            <pc:docMk/>
            <pc:sldMk cId="2843694912" sldId="272"/>
            <ac:picMk id="9" creationId="{3DD0A668-5931-445D-971D-1A39A86B2C35}"/>
          </ac:picMkLst>
        </pc:picChg>
        <pc:picChg chg="add mod">
          <ac:chgData name="Girard, Jeffrey" userId="7202c23f-aa62-4758-875d-38f3be6cda75" providerId="ADAL" clId="{E6687556-DE8C-4864-ADCD-F177B918453F}" dt="2021-06-01T19:40:32.930" v="11254" actId="1582"/>
          <ac:picMkLst>
            <pc:docMk/>
            <pc:sldMk cId="2843694912" sldId="272"/>
            <ac:picMk id="11" creationId="{A49DCBDD-9A43-4590-BBFC-46D544891BB8}"/>
          </ac:picMkLst>
        </pc:picChg>
      </pc:sldChg>
      <pc:sldChg chg="modSp add mod modAnim">
        <pc:chgData name="Girard, Jeffrey" userId="7202c23f-aa62-4758-875d-38f3be6cda75" providerId="ADAL" clId="{E6687556-DE8C-4864-ADCD-F177B918453F}" dt="2021-06-01T23:46:35.214" v="14151"/>
        <pc:sldMkLst>
          <pc:docMk/>
          <pc:sldMk cId="2008085496" sldId="273"/>
        </pc:sldMkLst>
        <pc:spChg chg="mod">
          <ac:chgData name="Girard, Jeffrey" userId="7202c23f-aa62-4758-875d-38f3be6cda75" providerId="ADAL" clId="{E6687556-DE8C-4864-ADCD-F177B918453F}" dt="2021-05-28T16:22:35.526" v="2437" actId="20577"/>
          <ac:spMkLst>
            <pc:docMk/>
            <pc:sldMk cId="2008085496" sldId="273"/>
            <ac:spMk id="2" creationId="{CE5AACDE-CD92-4F89-A707-D061777546E6}"/>
          </ac:spMkLst>
        </pc:spChg>
        <pc:spChg chg="mod">
          <ac:chgData name="Girard, Jeffrey" userId="7202c23f-aa62-4758-875d-38f3be6cda75" providerId="ADAL" clId="{E6687556-DE8C-4864-ADCD-F177B918453F}" dt="2021-06-01T23:46:35.214" v="14151"/>
          <ac:spMkLst>
            <pc:docMk/>
            <pc:sldMk cId="2008085496" sldId="273"/>
            <ac:spMk id="20" creationId="{30114EFE-521F-4011-B0C7-0A1090B1DE98}"/>
          </ac:spMkLst>
        </pc:spChg>
      </pc:sldChg>
      <pc:sldChg chg="addSp modSp add mod ord">
        <pc:chgData name="Girard, Jeffrey" userId="7202c23f-aa62-4758-875d-38f3be6cda75" providerId="ADAL" clId="{E6687556-DE8C-4864-ADCD-F177B918453F}" dt="2021-06-01T19:41:20.052" v="11256" actId="1076"/>
        <pc:sldMkLst>
          <pc:docMk/>
          <pc:sldMk cId="1015398736" sldId="274"/>
        </pc:sldMkLst>
        <pc:spChg chg="mod">
          <ac:chgData name="Girard, Jeffrey" userId="7202c23f-aa62-4758-875d-38f3be6cda75" providerId="ADAL" clId="{E6687556-DE8C-4864-ADCD-F177B918453F}" dt="2021-06-01T18:54:42.678" v="10139" actId="20577"/>
          <ac:spMkLst>
            <pc:docMk/>
            <pc:sldMk cId="1015398736" sldId="274"/>
            <ac:spMk id="20" creationId="{30114EFE-521F-4011-B0C7-0A1090B1DE98}"/>
          </ac:spMkLst>
        </pc:spChg>
        <pc:picChg chg="add mod modCrop">
          <ac:chgData name="Girard, Jeffrey" userId="7202c23f-aa62-4758-875d-38f3be6cda75" providerId="ADAL" clId="{E6687556-DE8C-4864-ADCD-F177B918453F}" dt="2021-06-01T19:41:20.052" v="11256" actId="1076"/>
          <ac:picMkLst>
            <pc:docMk/>
            <pc:sldMk cId="1015398736" sldId="274"/>
            <ac:picMk id="4" creationId="{59649D89-7E64-4973-9C33-8C6DAA84D6C0}"/>
          </ac:picMkLst>
        </pc:picChg>
      </pc:sldChg>
      <pc:sldChg chg="modSp add del mod">
        <pc:chgData name="Girard, Jeffrey" userId="7202c23f-aa62-4758-875d-38f3be6cda75" providerId="ADAL" clId="{E6687556-DE8C-4864-ADCD-F177B918453F}" dt="2021-05-28T16:51:23.957" v="2668" actId="47"/>
        <pc:sldMkLst>
          <pc:docMk/>
          <pc:sldMk cId="364926442" sldId="275"/>
        </pc:sldMkLst>
        <pc:spChg chg="mod">
          <ac:chgData name="Girard, Jeffrey" userId="7202c23f-aa62-4758-875d-38f3be6cda75" providerId="ADAL" clId="{E6687556-DE8C-4864-ADCD-F177B918453F}" dt="2021-05-25T22:13:06.994" v="563" actId="20577"/>
          <ac:spMkLst>
            <pc:docMk/>
            <pc:sldMk cId="364926442" sldId="275"/>
            <ac:spMk id="2" creationId="{CE5AACDE-CD92-4F89-A707-D061777546E6}"/>
          </ac:spMkLst>
        </pc:spChg>
      </pc:sldChg>
      <pc:sldChg chg="modSp add mod ord">
        <pc:chgData name="Girard, Jeffrey" userId="7202c23f-aa62-4758-875d-38f3be6cda75" providerId="ADAL" clId="{E6687556-DE8C-4864-ADCD-F177B918453F}" dt="2021-05-25T22:13:22.372" v="582"/>
        <pc:sldMkLst>
          <pc:docMk/>
          <pc:sldMk cId="1198650324" sldId="276"/>
        </pc:sldMkLst>
        <pc:spChg chg="mod">
          <ac:chgData name="Girard, Jeffrey" userId="7202c23f-aa62-4758-875d-38f3be6cda75" providerId="ADAL" clId="{E6687556-DE8C-4864-ADCD-F177B918453F}" dt="2021-05-25T22:13:20.575" v="580" actId="20577"/>
          <ac:spMkLst>
            <pc:docMk/>
            <pc:sldMk cId="1198650324" sldId="276"/>
            <ac:spMk id="2" creationId="{CE5AACDE-CD92-4F89-A707-D061777546E6}"/>
          </ac:spMkLst>
        </pc:spChg>
      </pc:sldChg>
      <pc:sldChg chg="add del modTransition">
        <pc:chgData name="Girard, Jeffrey" userId="7202c23f-aa62-4758-875d-38f3be6cda75" providerId="ADAL" clId="{E6687556-DE8C-4864-ADCD-F177B918453F}" dt="2021-06-02T01:41:23.856" v="14159" actId="47"/>
        <pc:sldMkLst>
          <pc:docMk/>
          <pc:sldMk cId="2087116972" sldId="277"/>
        </pc:sldMkLst>
      </pc:sldChg>
      <pc:sldChg chg="addSp delSp modSp add mod ord">
        <pc:chgData name="Girard, Jeffrey" userId="7202c23f-aa62-4758-875d-38f3be6cda75" providerId="ADAL" clId="{E6687556-DE8C-4864-ADCD-F177B918453F}" dt="2021-06-02T01:46:09.278" v="14163" actId="1582"/>
        <pc:sldMkLst>
          <pc:docMk/>
          <pc:sldMk cId="570466168" sldId="278"/>
        </pc:sldMkLst>
        <pc:spChg chg="add del mod">
          <ac:chgData name="Girard, Jeffrey" userId="7202c23f-aa62-4758-875d-38f3be6cda75" providerId="ADAL" clId="{E6687556-DE8C-4864-ADCD-F177B918453F}" dt="2021-05-25T22:18:09.440" v="781" actId="478"/>
          <ac:spMkLst>
            <pc:docMk/>
            <pc:sldMk cId="570466168" sldId="278"/>
            <ac:spMk id="3" creationId="{880F8E37-906C-4B52-9774-AA3366159B90}"/>
          </ac:spMkLst>
        </pc:spChg>
        <pc:spChg chg="mod">
          <ac:chgData name="Girard, Jeffrey" userId="7202c23f-aa62-4758-875d-38f3be6cda75" providerId="ADAL" clId="{E6687556-DE8C-4864-ADCD-F177B918453F}" dt="2021-05-25T22:14:35.855" v="643" actId="20577"/>
          <ac:spMkLst>
            <pc:docMk/>
            <pc:sldMk cId="570466168" sldId="278"/>
            <ac:spMk id="4" creationId="{1EF7079D-9E24-4806-B20C-E2ED3A57782A}"/>
          </ac:spMkLst>
        </pc:spChg>
        <pc:spChg chg="mod">
          <ac:chgData name="Girard, Jeffrey" userId="7202c23f-aa62-4758-875d-38f3be6cda75" providerId="ADAL" clId="{E6687556-DE8C-4864-ADCD-F177B918453F}" dt="2021-05-25T22:20:21.004" v="949" actId="242"/>
          <ac:spMkLst>
            <pc:docMk/>
            <pc:sldMk cId="570466168" sldId="278"/>
            <ac:spMk id="6" creationId="{A8B162A3-0EE8-4C4E-9EDB-CB9E316676C2}"/>
          </ac:spMkLst>
        </pc:spChg>
        <pc:spChg chg="add del">
          <ac:chgData name="Girard, Jeffrey" userId="7202c23f-aa62-4758-875d-38f3be6cda75" providerId="ADAL" clId="{E6687556-DE8C-4864-ADCD-F177B918453F}" dt="2021-05-25T22:16:32.130" v="686" actId="478"/>
          <ac:spMkLst>
            <pc:docMk/>
            <pc:sldMk cId="570466168" sldId="278"/>
            <ac:spMk id="8" creationId="{898168AB-083C-430F-A8CB-C20D456D67AC}"/>
          </ac:spMkLst>
        </pc:spChg>
        <pc:picChg chg="add mod">
          <ac:chgData name="Girard, Jeffrey" userId="7202c23f-aa62-4758-875d-38f3be6cda75" providerId="ADAL" clId="{E6687556-DE8C-4864-ADCD-F177B918453F}" dt="2021-06-02T01:46:09.278" v="14163" actId="1582"/>
          <ac:picMkLst>
            <pc:docMk/>
            <pc:sldMk cId="570466168" sldId="278"/>
            <ac:picMk id="2" creationId="{75C0EC44-B885-4B73-BA76-6EE320AE072E}"/>
          </ac:picMkLst>
        </pc:picChg>
      </pc:sldChg>
      <pc:sldChg chg="modSp add del mod">
        <pc:chgData name="Girard, Jeffrey" userId="7202c23f-aa62-4758-875d-38f3be6cda75" providerId="ADAL" clId="{E6687556-DE8C-4864-ADCD-F177B918453F}" dt="2021-05-25T22:14:27.827" v="621" actId="47"/>
        <pc:sldMkLst>
          <pc:docMk/>
          <pc:sldMk cId="3109014688" sldId="278"/>
        </pc:sldMkLst>
        <pc:spChg chg="mod">
          <ac:chgData name="Girard, Jeffrey" userId="7202c23f-aa62-4758-875d-38f3be6cda75" providerId="ADAL" clId="{E6687556-DE8C-4864-ADCD-F177B918453F}" dt="2021-05-25T22:14:18.674" v="620" actId="20577"/>
          <ac:spMkLst>
            <pc:docMk/>
            <pc:sldMk cId="3109014688" sldId="278"/>
            <ac:spMk id="2" creationId="{CE5AACDE-CD92-4F89-A707-D061777546E6}"/>
          </ac:spMkLst>
        </pc:spChg>
      </pc:sldChg>
      <pc:sldChg chg="addSp delSp modSp add mod delAnim modAnim">
        <pc:chgData name="Girard, Jeffrey" userId="7202c23f-aa62-4758-875d-38f3be6cda75" providerId="ADAL" clId="{E6687556-DE8C-4864-ADCD-F177B918453F}" dt="2021-05-29T19:19:33.683" v="8829" actId="732"/>
        <pc:sldMkLst>
          <pc:docMk/>
          <pc:sldMk cId="632784207" sldId="279"/>
        </pc:sldMkLst>
        <pc:spChg chg="mod">
          <ac:chgData name="Girard, Jeffrey" userId="7202c23f-aa62-4758-875d-38f3be6cda75" providerId="ADAL" clId="{E6687556-DE8C-4864-ADCD-F177B918453F}" dt="2021-05-29T18:49:15.039" v="8636" actId="6549"/>
          <ac:spMkLst>
            <pc:docMk/>
            <pc:sldMk cId="632784207" sldId="279"/>
            <ac:spMk id="4" creationId="{1EF7079D-9E24-4806-B20C-E2ED3A57782A}"/>
          </ac:spMkLst>
        </pc:spChg>
        <pc:spChg chg="mod">
          <ac:chgData name="Girard, Jeffrey" userId="7202c23f-aa62-4758-875d-38f3be6cda75" providerId="ADAL" clId="{E6687556-DE8C-4864-ADCD-F177B918453F}" dt="2021-05-29T19:10:09.884" v="8770" actId="207"/>
          <ac:spMkLst>
            <pc:docMk/>
            <pc:sldMk cId="632784207" sldId="279"/>
            <ac:spMk id="6" creationId="{A8B162A3-0EE8-4C4E-9EDB-CB9E316676C2}"/>
          </ac:spMkLst>
        </pc:spChg>
        <pc:spChg chg="mod">
          <ac:chgData name="Girard, Jeffrey" userId="7202c23f-aa62-4758-875d-38f3be6cda75" providerId="ADAL" clId="{E6687556-DE8C-4864-ADCD-F177B918453F}" dt="2021-05-29T18:48:02.080" v="8579" actId="20577"/>
          <ac:spMkLst>
            <pc:docMk/>
            <pc:sldMk cId="632784207" sldId="279"/>
            <ac:spMk id="8" creationId="{898168AB-083C-430F-A8CB-C20D456D67AC}"/>
          </ac:spMkLst>
        </pc:spChg>
        <pc:spChg chg="add del mod">
          <ac:chgData name="Girard, Jeffrey" userId="7202c23f-aa62-4758-875d-38f3be6cda75" providerId="ADAL" clId="{E6687556-DE8C-4864-ADCD-F177B918453F}" dt="2021-05-29T19:00:37.979" v="8682" actId="478"/>
          <ac:spMkLst>
            <pc:docMk/>
            <pc:sldMk cId="632784207" sldId="279"/>
            <ac:spMk id="15" creationId="{D0A55A0B-E122-471C-BCD1-023012DEA4CC}"/>
          </ac:spMkLst>
        </pc:spChg>
        <pc:spChg chg="add mod">
          <ac:chgData name="Girard, Jeffrey" userId="7202c23f-aa62-4758-875d-38f3be6cda75" providerId="ADAL" clId="{E6687556-DE8C-4864-ADCD-F177B918453F}" dt="2021-05-29T19:18:08.867" v="8816" actId="692"/>
          <ac:spMkLst>
            <pc:docMk/>
            <pc:sldMk cId="632784207" sldId="279"/>
            <ac:spMk id="16" creationId="{9977F09E-0D18-4ECD-B463-081E31FFE060}"/>
          </ac:spMkLst>
        </pc:spChg>
        <pc:spChg chg="add mod">
          <ac:chgData name="Girard, Jeffrey" userId="7202c23f-aa62-4758-875d-38f3be6cda75" providerId="ADAL" clId="{E6687556-DE8C-4864-ADCD-F177B918453F}" dt="2021-05-29T19:18:05.467" v="8815" actId="692"/>
          <ac:spMkLst>
            <pc:docMk/>
            <pc:sldMk cId="632784207" sldId="279"/>
            <ac:spMk id="17" creationId="{3283FEFE-4715-4589-9C53-74E2A1BBF5A4}"/>
          </ac:spMkLst>
        </pc:spChg>
        <pc:picChg chg="add del mod">
          <ac:chgData name="Girard, Jeffrey" userId="7202c23f-aa62-4758-875d-38f3be6cda75" providerId="ADAL" clId="{E6687556-DE8C-4864-ADCD-F177B918453F}" dt="2021-05-29T19:01:27.342" v="8697" actId="478"/>
          <ac:picMkLst>
            <pc:docMk/>
            <pc:sldMk cId="632784207" sldId="279"/>
            <ac:picMk id="3" creationId="{F79182A9-138C-4AD5-B8A0-F113BFD90AFE}"/>
          </ac:picMkLst>
        </pc:picChg>
        <pc:picChg chg="add mod">
          <ac:chgData name="Girard, Jeffrey" userId="7202c23f-aa62-4758-875d-38f3be6cda75" providerId="ADAL" clId="{E6687556-DE8C-4864-ADCD-F177B918453F}" dt="2021-05-29T18:59:12.839" v="8663" actId="1076"/>
          <ac:picMkLst>
            <pc:docMk/>
            <pc:sldMk cId="632784207" sldId="279"/>
            <ac:picMk id="12" creationId="{831E20D5-2597-4FB9-B4B3-61D792543824}"/>
          </ac:picMkLst>
        </pc:picChg>
        <pc:picChg chg="add del mod">
          <ac:chgData name="Girard, Jeffrey" userId="7202c23f-aa62-4758-875d-38f3be6cda75" providerId="ADAL" clId="{E6687556-DE8C-4864-ADCD-F177B918453F}" dt="2021-05-29T19:16:29.278" v="8795" actId="478"/>
          <ac:picMkLst>
            <pc:docMk/>
            <pc:sldMk cId="632784207" sldId="279"/>
            <ac:picMk id="14" creationId="{F167BCFA-6660-45F4-80CD-34495EA53E99}"/>
          </ac:picMkLst>
        </pc:picChg>
        <pc:picChg chg="add del mod">
          <ac:chgData name="Girard, Jeffrey" userId="7202c23f-aa62-4758-875d-38f3be6cda75" providerId="ADAL" clId="{E6687556-DE8C-4864-ADCD-F177B918453F}" dt="2021-05-29T19:14:14.373" v="8787" actId="478"/>
          <ac:picMkLst>
            <pc:docMk/>
            <pc:sldMk cId="632784207" sldId="279"/>
            <ac:picMk id="19" creationId="{F6072873-BBAA-4EB4-89A3-1E7D0AC0D674}"/>
          </ac:picMkLst>
        </pc:picChg>
        <pc:picChg chg="add mod modCrop">
          <ac:chgData name="Girard, Jeffrey" userId="7202c23f-aa62-4758-875d-38f3be6cda75" providerId="ADAL" clId="{E6687556-DE8C-4864-ADCD-F177B918453F}" dt="2021-05-29T19:19:33.683" v="8829" actId="732"/>
          <ac:picMkLst>
            <pc:docMk/>
            <pc:sldMk cId="632784207" sldId="279"/>
            <ac:picMk id="20" creationId="{853D6BB0-56C6-448D-B1E2-6D1FA888443B}"/>
          </ac:picMkLst>
        </pc:picChg>
        <pc:cxnChg chg="add mod">
          <ac:chgData name="Girard, Jeffrey" userId="7202c23f-aa62-4758-875d-38f3be6cda75" providerId="ADAL" clId="{E6687556-DE8C-4864-ADCD-F177B918453F}" dt="2021-05-28T22:16:30.290" v="4364"/>
          <ac:cxnSpMkLst>
            <pc:docMk/>
            <pc:sldMk cId="632784207" sldId="279"/>
            <ac:cxnSpMk id="9" creationId="{ECC6934C-8F72-41FC-9A98-3F2AA3D865C3}"/>
          </ac:cxnSpMkLst>
        </pc:cxnChg>
      </pc:sldChg>
      <pc:sldChg chg="addSp delSp modSp add del mod">
        <pc:chgData name="Girard, Jeffrey" userId="7202c23f-aa62-4758-875d-38f3be6cda75" providerId="ADAL" clId="{E6687556-DE8C-4864-ADCD-F177B918453F}" dt="2021-06-01T18:20:04.170" v="9100" actId="14826"/>
        <pc:sldMkLst>
          <pc:docMk/>
          <pc:sldMk cId="1803390600" sldId="280"/>
        </pc:sldMkLst>
        <pc:spChg chg="mod">
          <ac:chgData name="Girard, Jeffrey" userId="7202c23f-aa62-4758-875d-38f3be6cda75" providerId="ADAL" clId="{E6687556-DE8C-4864-ADCD-F177B918453F}" dt="2021-05-29T19:43:27.164" v="8858" actId="20577"/>
          <ac:spMkLst>
            <pc:docMk/>
            <pc:sldMk cId="1803390600" sldId="280"/>
            <ac:spMk id="2" creationId="{CE5AACDE-CD92-4F89-A707-D061777546E6}"/>
          </ac:spMkLst>
        </pc:spChg>
        <pc:picChg chg="mod ord">
          <ac:chgData name="Girard, Jeffrey" userId="7202c23f-aa62-4758-875d-38f3be6cda75" providerId="ADAL" clId="{E6687556-DE8C-4864-ADCD-F177B918453F}" dt="2021-06-01T18:20:04.170" v="9100" actId="14826"/>
          <ac:picMkLst>
            <pc:docMk/>
            <pc:sldMk cId="1803390600" sldId="280"/>
            <ac:picMk id="4" creationId="{12B5E770-0E5C-4F14-BB1B-ADBE9304F2A0}"/>
          </ac:picMkLst>
        </pc:picChg>
        <pc:picChg chg="add del mod">
          <ac:chgData name="Girard, Jeffrey" userId="7202c23f-aa62-4758-875d-38f3be6cda75" providerId="ADAL" clId="{E6687556-DE8C-4864-ADCD-F177B918453F}" dt="2021-05-29T22:35:42.216" v="8859" actId="1076"/>
          <ac:picMkLst>
            <pc:docMk/>
            <pc:sldMk cId="1803390600" sldId="280"/>
            <ac:picMk id="6" creationId="{C73E6C22-7CEB-48E7-A080-3415A28B851D}"/>
          </ac:picMkLst>
        </pc:picChg>
      </pc:sldChg>
      <pc:sldChg chg="new del">
        <pc:chgData name="Girard, Jeffrey" userId="7202c23f-aa62-4758-875d-38f3be6cda75" providerId="ADAL" clId="{E6687556-DE8C-4864-ADCD-F177B918453F}" dt="2021-05-28T17:08:08.812" v="2770" actId="47"/>
        <pc:sldMkLst>
          <pc:docMk/>
          <pc:sldMk cId="3130089071" sldId="281"/>
        </pc:sldMkLst>
      </pc:sldChg>
      <pc:sldChg chg="addSp delSp modSp add mod">
        <pc:chgData name="Girard, Jeffrey" userId="7202c23f-aa62-4758-875d-38f3be6cda75" providerId="ADAL" clId="{E6687556-DE8C-4864-ADCD-F177B918453F}" dt="2021-06-01T18:24:02.324" v="9133" actId="20577"/>
        <pc:sldMkLst>
          <pc:docMk/>
          <pc:sldMk cId="3382306151" sldId="281"/>
        </pc:sldMkLst>
        <pc:spChg chg="mod">
          <ac:chgData name="Girard, Jeffrey" userId="7202c23f-aa62-4758-875d-38f3be6cda75" providerId="ADAL" clId="{E6687556-DE8C-4864-ADCD-F177B918453F}" dt="2021-06-01T18:24:02.324" v="9133" actId="20577"/>
          <ac:spMkLst>
            <pc:docMk/>
            <pc:sldMk cId="3382306151" sldId="281"/>
            <ac:spMk id="2" creationId="{CE5AACDE-CD92-4F89-A707-D061777546E6}"/>
          </ac:spMkLst>
        </pc:spChg>
        <pc:picChg chg="add del mod">
          <ac:chgData name="Girard, Jeffrey" userId="7202c23f-aa62-4758-875d-38f3be6cda75" providerId="ADAL" clId="{E6687556-DE8C-4864-ADCD-F177B918453F}" dt="2021-05-28T17:19:15.807" v="2823" actId="478"/>
          <ac:picMkLst>
            <pc:docMk/>
            <pc:sldMk cId="3382306151" sldId="281"/>
            <ac:picMk id="4" creationId="{2DDB2320-BB93-4339-A689-18CEDD6EEE75}"/>
          </ac:picMkLst>
        </pc:picChg>
        <pc:picChg chg="del">
          <ac:chgData name="Girard, Jeffrey" userId="7202c23f-aa62-4758-875d-38f3be6cda75" providerId="ADAL" clId="{E6687556-DE8C-4864-ADCD-F177B918453F}" dt="2021-05-28T17:08:25.810" v="2820" actId="478"/>
          <ac:picMkLst>
            <pc:docMk/>
            <pc:sldMk cId="3382306151" sldId="281"/>
            <ac:picMk id="6" creationId="{C73E6C22-7CEB-48E7-A080-3415A28B851D}"/>
          </ac:picMkLst>
        </pc:picChg>
        <pc:picChg chg="add del mod">
          <ac:chgData name="Girard, Jeffrey" userId="7202c23f-aa62-4758-875d-38f3be6cda75" providerId="ADAL" clId="{E6687556-DE8C-4864-ADCD-F177B918453F}" dt="2021-05-28T17:19:54.770" v="2829" actId="478"/>
          <ac:picMkLst>
            <pc:docMk/>
            <pc:sldMk cId="3382306151" sldId="281"/>
            <ac:picMk id="8" creationId="{A3A838EE-21B5-4477-A61C-871ABC55BA49}"/>
          </ac:picMkLst>
        </pc:picChg>
        <pc:picChg chg="add del mod">
          <ac:chgData name="Girard, Jeffrey" userId="7202c23f-aa62-4758-875d-38f3be6cda75" providerId="ADAL" clId="{E6687556-DE8C-4864-ADCD-F177B918453F}" dt="2021-05-28T17:33:09.069" v="2837" actId="478"/>
          <ac:picMkLst>
            <pc:docMk/>
            <pc:sldMk cId="3382306151" sldId="281"/>
            <ac:picMk id="10" creationId="{43190975-D3A9-4919-91E4-42F8B3C749F4}"/>
          </ac:picMkLst>
        </pc:picChg>
        <pc:picChg chg="add mod">
          <ac:chgData name="Girard, Jeffrey" userId="7202c23f-aa62-4758-875d-38f3be6cda75" providerId="ADAL" clId="{E6687556-DE8C-4864-ADCD-F177B918453F}" dt="2021-06-01T17:50:31.730" v="8869" actId="14826"/>
          <ac:picMkLst>
            <pc:docMk/>
            <pc:sldMk cId="3382306151" sldId="281"/>
            <ac:picMk id="12" creationId="{B01447D8-6EB5-4F68-932D-CBDF8ADCC0DA}"/>
          </ac:picMkLst>
        </pc:picChg>
      </pc:sldChg>
      <pc:sldChg chg="modSp add mod">
        <pc:chgData name="Girard, Jeffrey" userId="7202c23f-aa62-4758-875d-38f3be6cda75" providerId="ADAL" clId="{E6687556-DE8C-4864-ADCD-F177B918453F}" dt="2021-06-01T18:24:07.157" v="9134"/>
        <pc:sldMkLst>
          <pc:docMk/>
          <pc:sldMk cId="2293776424" sldId="282"/>
        </pc:sldMkLst>
        <pc:spChg chg="mod">
          <ac:chgData name="Girard, Jeffrey" userId="7202c23f-aa62-4758-875d-38f3be6cda75" providerId="ADAL" clId="{E6687556-DE8C-4864-ADCD-F177B918453F}" dt="2021-06-01T18:24:07.157" v="9134"/>
          <ac:spMkLst>
            <pc:docMk/>
            <pc:sldMk cId="2293776424" sldId="282"/>
            <ac:spMk id="2" creationId="{CE5AACDE-CD92-4F89-A707-D061777546E6}"/>
          </ac:spMkLst>
        </pc:spChg>
        <pc:picChg chg="mod">
          <ac:chgData name="Girard, Jeffrey" userId="7202c23f-aa62-4758-875d-38f3be6cda75" providerId="ADAL" clId="{E6687556-DE8C-4864-ADCD-F177B918453F}" dt="2021-06-01T17:44:26.276" v="8863" actId="14826"/>
          <ac:picMkLst>
            <pc:docMk/>
            <pc:sldMk cId="2293776424" sldId="282"/>
            <ac:picMk id="12" creationId="{B01447D8-6EB5-4F68-932D-CBDF8ADCC0DA}"/>
          </ac:picMkLst>
        </pc:picChg>
      </pc:sldChg>
      <pc:sldChg chg="modSp add">
        <pc:chgData name="Girard, Jeffrey" userId="7202c23f-aa62-4758-875d-38f3be6cda75" providerId="ADAL" clId="{E6687556-DE8C-4864-ADCD-F177B918453F}" dt="2021-06-01T18:24:10.208" v="9135"/>
        <pc:sldMkLst>
          <pc:docMk/>
          <pc:sldMk cId="4288257060" sldId="283"/>
        </pc:sldMkLst>
        <pc:spChg chg="mod">
          <ac:chgData name="Girard, Jeffrey" userId="7202c23f-aa62-4758-875d-38f3be6cda75" providerId="ADAL" clId="{E6687556-DE8C-4864-ADCD-F177B918453F}" dt="2021-06-01T18:24:10.208" v="9135"/>
          <ac:spMkLst>
            <pc:docMk/>
            <pc:sldMk cId="4288257060" sldId="283"/>
            <ac:spMk id="2" creationId="{CE5AACDE-CD92-4F89-A707-D061777546E6}"/>
          </ac:spMkLst>
        </pc:spChg>
        <pc:picChg chg="mod">
          <ac:chgData name="Girard, Jeffrey" userId="7202c23f-aa62-4758-875d-38f3be6cda75" providerId="ADAL" clId="{E6687556-DE8C-4864-ADCD-F177B918453F}" dt="2021-06-01T17:44:44.375" v="8864" actId="14826"/>
          <ac:picMkLst>
            <pc:docMk/>
            <pc:sldMk cId="4288257060" sldId="283"/>
            <ac:picMk id="12" creationId="{B01447D8-6EB5-4F68-932D-CBDF8ADCC0DA}"/>
          </ac:picMkLst>
        </pc:picChg>
      </pc:sldChg>
      <pc:sldChg chg="modSp add del mod">
        <pc:chgData name="Girard, Jeffrey" userId="7202c23f-aa62-4758-875d-38f3be6cda75" providerId="ADAL" clId="{E6687556-DE8C-4864-ADCD-F177B918453F}" dt="2021-05-28T18:37:47.314" v="3492" actId="47"/>
        <pc:sldMkLst>
          <pc:docMk/>
          <pc:sldMk cId="2182516192" sldId="284"/>
        </pc:sldMkLst>
        <pc:spChg chg="mod">
          <ac:chgData name="Girard, Jeffrey" userId="7202c23f-aa62-4758-875d-38f3be6cda75" providerId="ADAL" clId="{E6687556-DE8C-4864-ADCD-F177B918453F}" dt="2021-05-28T18:37:40.625" v="3490" actId="21"/>
          <ac:spMkLst>
            <pc:docMk/>
            <pc:sldMk cId="2182516192" sldId="284"/>
            <ac:spMk id="6" creationId="{A8B162A3-0EE8-4C4E-9EDB-CB9E316676C2}"/>
          </ac:spMkLst>
        </pc:spChg>
        <pc:spChg chg="mod">
          <ac:chgData name="Girard, Jeffrey" userId="7202c23f-aa62-4758-875d-38f3be6cda75" providerId="ADAL" clId="{E6687556-DE8C-4864-ADCD-F177B918453F}" dt="2021-05-28T18:35:06.217" v="3369" actId="6549"/>
          <ac:spMkLst>
            <pc:docMk/>
            <pc:sldMk cId="2182516192" sldId="284"/>
            <ac:spMk id="8" creationId="{898168AB-083C-430F-A8CB-C20D456D67AC}"/>
          </ac:spMkLst>
        </pc:spChg>
      </pc:sldChg>
      <pc:sldChg chg="new del">
        <pc:chgData name="Girard, Jeffrey" userId="7202c23f-aa62-4758-875d-38f3be6cda75" providerId="ADAL" clId="{E6687556-DE8C-4864-ADCD-F177B918453F}" dt="2021-05-28T18:40:01.270" v="3514" actId="47"/>
        <pc:sldMkLst>
          <pc:docMk/>
          <pc:sldMk cId="2618357116" sldId="284"/>
        </pc:sldMkLst>
      </pc:sldChg>
      <pc:sldChg chg="addSp delSp modSp add mod ord modAnim">
        <pc:chgData name="Girard, Jeffrey" userId="7202c23f-aa62-4758-875d-38f3be6cda75" providerId="ADAL" clId="{E6687556-DE8C-4864-ADCD-F177B918453F}" dt="2021-05-29T19:11:36.760" v="8774"/>
        <pc:sldMkLst>
          <pc:docMk/>
          <pc:sldMk cId="3723971986" sldId="285"/>
        </pc:sldMkLst>
        <pc:spChg chg="mod">
          <ac:chgData name="Girard, Jeffrey" userId="7202c23f-aa62-4758-875d-38f3be6cda75" providerId="ADAL" clId="{E6687556-DE8C-4864-ADCD-F177B918453F}" dt="2021-05-29T17:35:07.969" v="6883" actId="6549"/>
          <ac:spMkLst>
            <pc:docMk/>
            <pc:sldMk cId="3723971986" sldId="285"/>
            <ac:spMk id="4" creationId="{1EF7079D-9E24-4806-B20C-E2ED3A57782A}"/>
          </ac:spMkLst>
        </pc:spChg>
        <pc:spChg chg="mod">
          <ac:chgData name="Girard, Jeffrey" userId="7202c23f-aa62-4758-875d-38f3be6cda75" providerId="ADAL" clId="{E6687556-DE8C-4864-ADCD-F177B918453F}" dt="2021-05-29T17:37:45.105" v="7034" actId="20577"/>
          <ac:spMkLst>
            <pc:docMk/>
            <pc:sldMk cId="3723971986" sldId="285"/>
            <ac:spMk id="6" creationId="{A8B162A3-0EE8-4C4E-9EDB-CB9E316676C2}"/>
          </ac:spMkLst>
        </pc:spChg>
        <pc:spChg chg="mod">
          <ac:chgData name="Girard, Jeffrey" userId="7202c23f-aa62-4758-875d-38f3be6cda75" providerId="ADAL" clId="{E6687556-DE8C-4864-ADCD-F177B918453F}" dt="2021-05-29T17:37:48.532" v="7047" actId="20577"/>
          <ac:spMkLst>
            <pc:docMk/>
            <pc:sldMk cId="3723971986" sldId="285"/>
            <ac:spMk id="8" creationId="{898168AB-083C-430F-A8CB-C20D456D67AC}"/>
          </ac:spMkLst>
        </pc:spChg>
        <pc:grpChg chg="add del mod">
          <ac:chgData name="Girard, Jeffrey" userId="7202c23f-aa62-4758-875d-38f3be6cda75" providerId="ADAL" clId="{E6687556-DE8C-4864-ADCD-F177B918453F}" dt="2021-05-29T17:35:18.397" v="6885" actId="478"/>
          <ac:grpSpMkLst>
            <pc:docMk/>
            <pc:sldMk cId="3723971986" sldId="285"/>
            <ac:grpSpMk id="45" creationId="{FE810538-43D1-4268-B26C-1BD83A279F23}"/>
          </ac:grpSpMkLst>
        </pc:grpChg>
        <pc:grpChg chg="add del mod">
          <ac:chgData name="Girard, Jeffrey" userId="7202c23f-aa62-4758-875d-38f3be6cda75" providerId="ADAL" clId="{E6687556-DE8C-4864-ADCD-F177B918453F}" dt="2021-05-29T17:35:37.978" v="6890" actId="478"/>
          <ac:grpSpMkLst>
            <pc:docMk/>
            <pc:sldMk cId="3723971986" sldId="285"/>
            <ac:grpSpMk id="46" creationId="{941741A0-B245-43A0-9C0D-7610175BC9A1}"/>
          </ac:grpSpMkLst>
        </pc:grpChg>
        <pc:grpChg chg="add mod">
          <ac:chgData name="Girard, Jeffrey" userId="7202c23f-aa62-4758-875d-38f3be6cda75" providerId="ADAL" clId="{E6687556-DE8C-4864-ADCD-F177B918453F}" dt="2021-05-29T19:11:05.659" v="8771" actId="207"/>
          <ac:grpSpMkLst>
            <pc:docMk/>
            <pc:sldMk cId="3723971986" sldId="285"/>
            <ac:grpSpMk id="47" creationId="{20E7F324-AA55-42A8-8240-67B911231315}"/>
          </ac:grpSpMkLst>
        </pc:grpChg>
        <pc:grpChg chg="add mod">
          <ac:chgData name="Girard, Jeffrey" userId="7202c23f-aa62-4758-875d-38f3be6cda75" providerId="ADAL" clId="{E6687556-DE8C-4864-ADCD-F177B918453F}" dt="2021-05-29T19:11:05.659" v="8771" actId="207"/>
          <ac:grpSpMkLst>
            <pc:docMk/>
            <pc:sldMk cId="3723971986" sldId="285"/>
            <ac:grpSpMk id="56" creationId="{552063F5-53E7-4A5C-A59D-B119A71A6ABD}"/>
          </ac:grpSpMkLst>
        </pc:grpChg>
        <pc:picChg chg="add del mod">
          <ac:chgData name="Girard, Jeffrey" userId="7202c23f-aa62-4758-875d-38f3be6cda75" providerId="ADAL" clId="{E6687556-DE8C-4864-ADCD-F177B918453F}" dt="2021-05-28T18:47:30.189" v="3896" actId="478"/>
          <ac:picMkLst>
            <pc:docMk/>
            <pc:sldMk cId="3723971986" sldId="285"/>
            <ac:picMk id="3" creationId="{06E2369F-483E-4ADE-B55C-B9D241FC633B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11" creationId="{90156A5A-A04C-4F59-8198-36397D744659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13" creationId="{15AB11D3-D725-466C-8300-7318042DFFDE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15" creationId="{1C1C77C9-FB44-490D-A66A-EFF5A896092C}"/>
          </ac:picMkLst>
        </pc:picChg>
        <pc:picChg chg="add del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17" creationId="{8AD14DE0-D011-46C0-A34C-EA0381F50DE9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19" creationId="{AEC97839-06CE-4C73-950F-337682D72ECE}"/>
          </ac:picMkLst>
        </pc:picChg>
        <pc:picChg chg="add del mod">
          <ac:chgData name="Girard, Jeffrey" userId="7202c23f-aa62-4758-875d-38f3be6cda75" providerId="ADAL" clId="{E6687556-DE8C-4864-ADCD-F177B918453F}" dt="2021-05-28T18:47:20.323" v="3893" actId="478"/>
          <ac:picMkLst>
            <pc:docMk/>
            <pc:sldMk cId="3723971986" sldId="285"/>
            <ac:picMk id="21" creationId="{DE0EE9AB-A474-43CB-863C-A68231975442}"/>
          </ac:picMkLst>
        </pc:picChg>
        <pc:picChg chg="add del mod">
          <ac:chgData name="Girard, Jeffrey" userId="7202c23f-aa62-4758-875d-38f3be6cda75" providerId="ADAL" clId="{E6687556-DE8C-4864-ADCD-F177B918453F}" dt="2021-05-28T18:47:18.546" v="3891" actId="478"/>
          <ac:picMkLst>
            <pc:docMk/>
            <pc:sldMk cId="3723971986" sldId="285"/>
            <ac:picMk id="23" creationId="{EE028501-8448-4350-9813-E368A8BA2F0A}"/>
          </ac:picMkLst>
        </pc:picChg>
        <pc:picChg chg="add del mod">
          <ac:chgData name="Girard, Jeffrey" userId="7202c23f-aa62-4758-875d-38f3be6cda75" providerId="ADAL" clId="{E6687556-DE8C-4864-ADCD-F177B918453F}" dt="2021-05-28T18:47:25.996" v="3895" actId="478"/>
          <ac:picMkLst>
            <pc:docMk/>
            <pc:sldMk cId="3723971986" sldId="285"/>
            <ac:picMk id="25" creationId="{8896EC73-2851-4581-A09C-A5CE4ED54ED8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27" creationId="{33B6B8F4-E596-4130-9A92-E451791E4183}"/>
          </ac:picMkLst>
        </pc:picChg>
        <pc:picChg chg="add del mod">
          <ac:chgData name="Girard, Jeffrey" userId="7202c23f-aa62-4758-875d-38f3be6cda75" providerId="ADAL" clId="{E6687556-DE8C-4864-ADCD-F177B918453F}" dt="2021-05-28T18:51:35.265" v="4152" actId="478"/>
          <ac:picMkLst>
            <pc:docMk/>
            <pc:sldMk cId="3723971986" sldId="285"/>
            <ac:picMk id="29" creationId="{289BA7CA-FA9B-4D5F-B2F1-692B85F99669}"/>
          </ac:picMkLst>
        </pc:picChg>
        <pc:picChg chg="add del mod">
          <ac:chgData name="Girard, Jeffrey" userId="7202c23f-aa62-4758-875d-38f3be6cda75" providerId="ADAL" clId="{E6687556-DE8C-4864-ADCD-F177B918453F}" dt="2021-05-28T18:51:34.768" v="4151" actId="478"/>
          <ac:picMkLst>
            <pc:docMk/>
            <pc:sldMk cId="3723971986" sldId="285"/>
            <ac:picMk id="31" creationId="{6A292982-929F-4088-96E1-8CF8D5E93557}"/>
          </ac:picMkLst>
        </pc:picChg>
        <pc:picChg chg="add del mod">
          <ac:chgData name="Girard, Jeffrey" userId="7202c23f-aa62-4758-875d-38f3be6cda75" providerId="ADAL" clId="{E6687556-DE8C-4864-ADCD-F177B918453F}" dt="2021-05-28T18:49:32.852" v="3920" actId="478"/>
          <ac:picMkLst>
            <pc:docMk/>
            <pc:sldMk cId="3723971986" sldId="285"/>
            <ac:picMk id="33" creationId="{878AB6C7-C495-4002-9129-EE685AD6D33D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34" creationId="{90681E64-BF07-41A3-A4BD-32CD3798AE88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35" creationId="{07764AB9-57EC-424C-9891-22FA6983D2C4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36" creationId="{51F40D10-D771-4A0A-BD94-33D94796B682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37" creationId="{F343BD49-8F66-4466-B8ED-205F8179367B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38" creationId="{5E164569-7540-49B7-B1CB-9D4DD39E5A10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39" creationId="{033586A3-A9B3-4F7D-84A6-CCCA7468252A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40" creationId="{8F08B833-91BD-42ED-B1C4-B41C0BF4712F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41" creationId="{46BBDCB4-6B17-49E9-A201-AC74060C9270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42" creationId="{8F82B323-40D2-47F3-A2F3-4BB0FB3235FA}"/>
          </ac:picMkLst>
        </pc:picChg>
        <pc:picChg chg="add mod">
          <ac:chgData name="Girard, Jeffrey" userId="7202c23f-aa62-4758-875d-38f3be6cda75" providerId="ADAL" clId="{E6687556-DE8C-4864-ADCD-F177B918453F}" dt="2021-05-29T17:32:05.049" v="6686" actId="554"/>
          <ac:picMkLst>
            <pc:docMk/>
            <pc:sldMk cId="3723971986" sldId="285"/>
            <ac:picMk id="43" creationId="{DA2F25C8-2797-456C-95E5-F8CA10DD0815}"/>
          </ac:picMkLst>
        </pc:picChg>
        <pc:picChg chg="mod">
          <ac:chgData name="Girard, Jeffrey" userId="7202c23f-aa62-4758-875d-38f3be6cda75" providerId="ADAL" clId="{E6687556-DE8C-4864-ADCD-F177B918453F}" dt="2021-05-29T18:42:34.643" v="8533" actId="14826"/>
          <ac:picMkLst>
            <pc:docMk/>
            <pc:sldMk cId="3723971986" sldId="285"/>
            <ac:picMk id="48" creationId="{23F8A1E3-7B8D-4627-9237-B49F64683A1B}"/>
          </ac:picMkLst>
        </pc:picChg>
        <pc:picChg chg="mod">
          <ac:chgData name="Girard, Jeffrey" userId="7202c23f-aa62-4758-875d-38f3be6cda75" providerId="ADAL" clId="{E6687556-DE8C-4864-ADCD-F177B918453F}" dt="2021-05-29T18:42:34.643" v="8533" actId="14826"/>
          <ac:picMkLst>
            <pc:docMk/>
            <pc:sldMk cId="3723971986" sldId="285"/>
            <ac:picMk id="49" creationId="{F6BA5850-82E8-416E-A49F-107B3B047E43}"/>
          </ac:picMkLst>
        </pc:picChg>
        <pc:picChg chg="mod">
          <ac:chgData name="Girard, Jeffrey" userId="7202c23f-aa62-4758-875d-38f3be6cda75" providerId="ADAL" clId="{E6687556-DE8C-4864-ADCD-F177B918453F}" dt="2021-05-29T18:42:34.643" v="8533" actId="14826"/>
          <ac:picMkLst>
            <pc:docMk/>
            <pc:sldMk cId="3723971986" sldId="285"/>
            <ac:picMk id="50" creationId="{7261FB84-79C3-4193-9FF1-2B059E442721}"/>
          </ac:picMkLst>
        </pc:picChg>
        <pc:picChg chg="mod">
          <ac:chgData name="Girard, Jeffrey" userId="7202c23f-aa62-4758-875d-38f3be6cda75" providerId="ADAL" clId="{E6687556-DE8C-4864-ADCD-F177B918453F}" dt="2021-05-29T18:42:34.643" v="8533" actId="14826"/>
          <ac:picMkLst>
            <pc:docMk/>
            <pc:sldMk cId="3723971986" sldId="285"/>
            <ac:picMk id="51" creationId="{8964266C-9D08-415D-ACEC-7553BAC05E27}"/>
          </ac:picMkLst>
        </pc:picChg>
        <pc:picChg chg="mod">
          <ac:chgData name="Girard, Jeffrey" userId="7202c23f-aa62-4758-875d-38f3be6cda75" providerId="ADAL" clId="{E6687556-DE8C-4864-ADCD-F177B918453F}" dt="2021-05-29T18:42:34.643" v="8533" actId="14826"/>
          <ac:picMkLst>
            <pc:docMk/>
            <pc:sldMk cId="3723971986" sldId="285"/>
            <ac:picMk id="52" creationId="{FCDF2411-63AA-48E7-A4AF-B1A497A9A3C0}"/>
          </ac:picMkLst>
        </pc:picChg>
        <pc:picChg chg="mod">
          <ac:chgData name="Girard, Jeffrey" userId="7202c23f-aa62-4758-875d-38f3be6cda75" providerId="ADAL" clId="{E6687556-DE8C-4864-ADCD-F177B918453F}" dt="2021-05-29T18:42:34.643" v="8533" actId="14826"/>
          <ac:picMkLst>
            <pc:docMk/>
            <pc:sldMk cId="3723971986" sldId="285"/>
            <ac:picMk id="53" creationId="{0C12003D-2D73-4AB2-905A-31F5B117B4F3}"/>
          </ac:picMkLst>
        </pc:picChg>
        <pc:picChg chg="mod">
          <ac:chgData name="Girard, Jeffrey" userId="7202c23f-aa62-4758-875d-38f3be6cda75" providerId="ADAL" clId="{E6687556-DE8C-4864-ADCD-F177B918453F}" dt="2021-05-29T18:42:34.643" v="8533" actId="14826"/>
          <ac:picMkLst>
            <pc:docMk/>
            <pc:sldMk cId="3723971986" sldId="285"/>
            <ac:picMk id="54" creationId="{E9091354-38A6-4489-9B0D-A855FA9A7656}"/>
          </ac:picMkLst>
        </pc:picChg>
        <pc:picChg chg="mod">
          <ac:chgData name="Girard, Jeffrey" userId="7202c23f-aa62-4758-875d-38f3be6cda75" providerId="ADAL" clId="{E6687556-DE8C-4864-ADCD-F177B918453F}" dt="2021-05-29T18:42:34.643" v="8533" actId="14826"/>
          <ac:picMkLst>
            <pc:docMk/>
            <pc:sldMk cId="3723971986" sldId="285"/>
            <ac:picMk id="55" creationId="{831CD17F-9FDA-40C3-9DA3-1C2B4171D04A}"/>
          </ac:picMkLst>
        </pc:picChg>
        <pc:picChg chg="mod">
          <ac:chgData name="Girard, Jeffrey" userId="7202c23f-aa62-4758-875d-38f3be6cda75" providerId="ADAL" clId="{E6687556-DE8C-4864-ADCD-F177B918453F}" dt="2021-05-29T18:43:35.929" v="8535" actId="14826"/>
          <ac:picMkLst>
            <pc:docMk/>
            <pc:sldMk cId="3723971986" sldId="285"/>
            <ac:picMk id="57" creationId="{46B14DF9-14F2-4825-8701-DAEDADFE4258}"/>
          </ac:picMkLst>
        </pc:picChg>
        <pc:picChg chg="mod">
          <ac:chgData name="Girard, Jeffrey" userId="7202c23f-aa62-4758-875d-38f3be6cda75" providerId="ADAL" clId="{E6687556-DE8C-4864-ADCD-F177B918453F}" dt="2021-05-29T18:43:35.929" v="8535" actId="14826"/>
          <ac:picMkLst>
            <pc:docMk/>
            <pc:sldMk cId="3723971986" sldId="285"/>
            <ac:picMk id="58" creationId="{FBCCE086-5F84-4AA7-8A0A-AB3638081EF7}"/>
          </ac:picMkLst>
        </pc:picChg>
        <pc:picChg chg="mod">
          <ac:chgData name="Girard, Jeffrey" userId="7202c23f-aa62-4758-875d-38f3be6cda75" providerId="ADAL" clId="{E6687556-DE8C-4864-ADCD-F177B918453F}" dt="2021-05-29T18:43:35.929" v="8535" actId="14826"/>
          <ac:picMkLst>
            <pc:docMk/>
            <pc:sldMk cId="3723971986" sldId="285"/>
            <ac:picMk id="59" creationId="{69689D36-1415-42F5-9581-886587D35A80}"/>
          </ac:picMkLst>
        </pc:picChg>
        <pc:picChg chg="mod">
          <ac:chgData name="Girard, Jeffrey" userId="7202c23f-aa62-4758-875d-38f3be6cda75" providerId="ADAL" clId="{E6687556-DE8C-4864-ADCD-F177B918453F}" dt="2021-05-29T18:43:35.929" v="8535" actId="14826"/>
          <ac:picMkLst>
            <pc:docMk/>
            <pc:sldMk cId="3723971986" sldId="285"/>
            <ac:picMk id="60" creationId="{8D6FDF5E-7213-413B-9F48-D4DA1CE0F0C9}"/>
          </ac:picMkLst>
        </pc:picChg>
        <pc:picChg chg="mod">
          <ac:chgData name="Girard, Jeffrey" userId="7202c23f-aa62-4758-875d-38f3be6cda75" providerId="ADAL" clId="{E6687556-DE8C-4864-ADCD-F177B918453F}" dt="2021-05-29T18:43:35.929" v="8535" actId="14826"/>
          <ac:picMkLst>
            <pc:docMk/>
            <pc:sldMk cId="3723971986" sldId="285"/>
            <ac:picMk id="61" creationId="{82538E48-BC08-472F-973C-44974FFC13CD}"/>
          </ac:picMkLst>
        </pc:picChg>
        <pc:picChg chg="mod">
          <ac:chgData name="Girard, Jeffrey" userId="7202c23f-aa62-4758-875d-38f3be6cda75" providerId="ADAL" clId="{E6687556-DE8C-4864-ADCD-F177B918453F}" dt="2021-05-29T18:43:35.929" v="8535" actId="14826"/>
          <ac:picMkLst>
            <pc:docMk/>
            <pc:sldMk cId="3723971986" sldId="285"/>
            <ac:picMk id="62" creationId="{5311C360-029A-4989-AC95-ABC526ACA33F}"/>
          </ac:picMkLst>
        </pc:picChg>
        <pc:picChg chg="mod">
          <ac:chgData name="Girard, Jeffrey" userId="7202c23f-aa62-4758-875d-38f3be6cda75" providerId="ADAL" clId="{E6687556-DE8C-4864-ADCD-F177B918453F}" dt="2021-05-29T18:43:35.929" v="8535" actId="14826"/>
          <ac:picMkLst>
            <pc:docMk/>
            <pc:sldMk cId="3723971986" sldId="285"/>
            <ac:picMk id="63" creationId="{311D36DC-75AF-4447-A3FB-A3691677C1EB}"/>
          </ac:picMkLst>
        </pc:picChg>
        <pc:picChg chg="mod">
          <ac:chgData name="Girard, Jeffrey" userId="7202c23f-aa62-4758-875d-38f3be6cda75" providerId="ADAL" clId="{E6687556-DE8C-4864-ADCD-F177B918453F}" dt="2021-05-29T18:43:35.929" v="8535" actId="14826"/>
          <ac:picMkLst>
            <pc:docMk/>
            <pc:sldMk cId="3723971986" sldId="285"/>
            <ac:picMk id="64" creationId="{6CBBE981-4C5D-4251-8997-CB73AE50FFEB}"/>
          </ac:picMkLst>
        </pc:picChg>
        <pc:cxnChg chg="add mod">
          <ac:chgData name="Girard, Jeffrey" userId="7202c23f-aa62-4758-875d-38f3be6cda75" providerId="ADAL" clId="{E6687556-DE8C-4864-ADCD-F177B918453F}" dt="2021-05-28T20:25:56.814" v="4204"/>
          <ac:cxnSpMkLst>
            <pc:docMk/>
            <pc:sldMk cId="3723971986" sldId="285"/>
            <ac:cxnSpMk id="44" creationId="{F4E92D3B-CE9A-4150-BB2C-2E32B902DDEB}"/>
          </ac:cxnSpMkLst>
        </pc:cxnChg>
      </pc:sldChg>
      <pc:sldChg chg="modSp add mod ord">
        <pc:chgData name="Girard, Jeffrey" userId="7202c23f-aa62-4758-875d-38f3be6cda75" providerId="ADAL" clId="{E6687556-DE8C-4864-ADCD-F177B918453F}" dt="2021-05-29T18:49:28.609" v="8653" actId="20577"/>
        <pc:sldMkLst>
          <pc:docMk/>
          <pc:sldMk cId="4032020746" sldId="286"/>
        </pc:sldMkLst>
        <pc:spChg chg="mod">
          <ac:chgData name="Girard, Jeffrey" userId="7202c23f-aa62-4758-875d-38f3be6cda75" providerId="ADAL" clId="{E6687556-DE8C-4864-ADCD-F177B918453F}" dt="2021-05-29T18:49:28.609" v="8653" actId="20577"/>
          <ac:spMkLst>
            <pc:docMk/>
            <pc:sldMk cId="4032020746" sldId="286"/>
            <ac:spMk id="4" creationId="{1EF7079D-9E24-4806-B20C-E2ED3A57782A}"/>
          </ac:spMkLst>
        </pc:spChg>
        <pc:spChg chg="mod">
          <ac:chgData name="Girard, Jeffrey" userId="7202c23f-aa62-4758-875d-38f3be6cda75" providerId="ADAL" clId="{E6687556-DE8C-4864-ADCD-F177B918453F}" dt="2021-05-29T18:44:49.430" v="8537" actId="20577"/>
          <ac:spMkLst>
            <pc:docMk/>
            <pc:sldMk cId="4032020746" sldId="286"/>
            <ac:spMk id="6" creationId="{A8B162A3-0EE8-4C4E-9EDB-CB9E316676C2}"/>
          </ac:spMkLst>
        </pc:spChg>
        <pc:spChg chg="mod">
          <ac:chgData name="Girard, Jeffrey" userId="7202c23f-aa62-4758-875d-38f3be6cda75" providerId="ADAL" clId="{E6687556-DE8C-4864-ADCD-F177B918453F}" dt="2021-05-29T17:46:33.979" v="7227" actId="255"/>
          <ac:spMkLst>
            <pc:docMk/>
            <pc:sldMk cId="4032020746" sldId="286"/>
            <ac:spMk id="8" creationId="{898168AB-083C-430F-A8CB-C20D456D67AC}"/>
          </ac:spMkLst>
        </pc:spChg>
      </pc:sldChg>
      <pc:sldChg chg="add del">
        <pc:chgData name="Girard, Jeffrey" userId="7202c23f-aa62-4758-875d-38f3be6cda75" providerId="ADAL" clId="{E6687556-DE8C-4864-ADCD-F177B918453F}" dt="2021-05-29T18:42:47.651" v="8534" actId="47"/>
        <pc:sldMkLst>
          <pc:docMk/>
          <pc:sldMk cId="310793458" sldId="287"/>
        </pc:sldMkLst>
      </pc:sldChg>
      <pc:sldChg chg="new del">
        <pc:chgData name="Girard, Jeffrey" userId="7202c23f-aa62-4758-875d-38f3be6cda75" providerId="ADAL" clId="{E6687556-DE8C-4864-ADCD-F177B918453F}" dt="2021-05-29T17:33:45.362" v="6688" actId="47"/>
        <pc:sldMkLst>
          <pc:docMk/>
          <pc:sldMk cId="805902631" sldId="287"/>
        </pc:sldMkLst>
      </pc:sldChg>
      <pc:sldChg chg="addSp modSp mod ord modAnim">
        <pc:chgData name="Girard, Jeffrey" userId="7202c23f-aa62-4758-875d-38f3be6cda75" providerId="ADAL" clId="{E6687556-DE8C-4864-ADCD-F177B918453F}" dt="2021-06-01T22:36:58.188" v="14145"/>
        <pc:sldMkLst>
          <pc:docMk/>
          <pc:sldMk cId="3004348967" sldId="287"/>
        </pc:sldMkLst>
        <pc:spChg chg="mod">
          <ac:chgData name="Girard, Jeffrey" userId="7202c23f-aa62-4758-875d-38f3be6cda75" providerId="ADAL" clId="{E6687556-DE8C-4864-ADCD-F177B918453F}" dt="2021-06-01T22:30:12.716" v="13914" actId="6549"/>
          <ac:spMkLst>
            <pc:docMk/>
            <pc:sldMk cId="3004348967" sldId="287"/>
            <ac:spMk id="20" creationId="{30114EFE-521F-4011-B0C7-0A1090B1DE98}"/>
          </ac:spMkLst>
        </pc:spChg>
        <pc:picChg chg="add mod modCrop">
          <ac:chgData name="Girard, Jeffrey" userId="7202c23f-aa62-4758-875d-38f3be6cda75" providerId="ADAL" clId="{E6687556-DE8C-4864-ADCD-F177B918453F}" dt="2021-06-01T22:14:05.141" v="13105" actId="1076"/>
          <ac:picMkLst>
            <pc:docMk/>
            <pc:sldMk cId="3004348967" sldId="287"/>
            <ac:picMk id="4" creationId="{F51BF169-1C07-469F-AD0B-FCEE1D857793}"/>
          </ac:picMkLst>
        </pc:picChg>
      </pc:sldChg>
      <pc:sldChg chg="addSp delSp modSp mod ord">
        <pc:chgData name="Girard, Jeffrey" userId="7202c23f-aa62-4758-875d-38f3be6cda75" providerId="ADAL" clId="{E6687556-DE8C-4864-ADCD-F177B918453F}" dt="2021-06-01T19:33:21.856" v="11137" actId="242"/>
        <pc:sldMkLst>
          <pc:docMk/>
          <pc:sldMk cId="1994042320" sldId="288"/>
        </pc:sldMkLst>
        <pc:spChg chg="mod">
          <ac:chgData name="Girard, Jeffrey" userId="7202c23f-aa62-4758-875d-38f3be6cda75" providerId="ADAL" clId="{E6687556-DE8C-4864-ADCD-F177B918453F}" dt="2021-06-01T19:33:21.856" v="11137" actId="242"/>
          <ac:spMkLst>
            <pc:docMk/>
            <pc:sldMk cId="1994042320" sldId="288"/>
            <ac:spMk id="20" creationId="{30114EFE-521F-4011-B0C7-0A1090B1DE98}"/>
          </ac:spMkLst>
        </pc:spChg>
        <pc:picChg chg="add del mod">
          <ac:chgData name="Girard, Jeffrey" userId="7202c23f-aa62-4758-875d-38f3be6cda75" providerId="ADAL" clId="{E6687556-DE8C-4864-ADCD-F177B918453F}" dt="2021-06-01T19:03:38.044" v="10814" actId="478"/>
          <ac:picMkLst>
            <pc:docMk/>
            <pc:sldMk cId="1994042320" sldId="288"/>
            <ac:picMk id="4" creationId="{0D3BCC8F-EB38-418F-B7E5-DD7534DD9937}"/>
          </ac:picMkLst>
        </pc:picChg>
        <pc:picChg chg="add mod">
          <ac:chgData name="Girard, Jeffrey" userId="7202c23f-aa62-4758-875d-38f3be6cda75" providerId="ADAL" clId="{E6687556-DE8C-4864-ADCD-F177B918453F}" dt="2021-06-01T19:05:31.971" v="10876" actId="1076"/>
          <ac:picMkLst>
            <pc:docMk/>
            <pc:sldMk cId="1994042320" sldId="288"/>
            <ac:picMk id="6" creationId="{81B2003B-8B3E-4230-9EAB-1B42B11621DA}"/>
          </ac:picMkLst>
        </pc:picChg>
      </pc:sldChg>
      <pc:sldChg chg="addSp delSp modSp add del mod ord">
        <pc:chgData name="Girard, Jeffrey" userId="7202c23f-aa62-4758-875d-38f3be6cda75" providerId="ADAL" clId="{E6687556-DE8C-4864-ADCD-F177B918453F}" dt="2021-05-29T18:41:31.918" v="8531" actId="47"/>
        <pc:sldMkLst>
          <pc:docMk/>
          <pc:sldMk cId="2733571901" sldId="288"/>
        </pc:sldMkLst>
        <pc:spChg chg="mod">
          <ac:chgData name="Girard, Jeffrey" userId="7202c23f-aa62-4758-875d-38f3be6cda75" providerId="ADAL" clId="{E6687556-DE8C-4864-ADCD-F177B918453F}" dt="2021-05-29T17:49:44.935" v="7297" actId="20577"/>
          <ac:spMkLst>
            <pc:docMk/>
            <pc:sldMk cId="2733571901" sldId="288"/>
            <ac:spMk id="4" creationId="{1EF7079D-9E24-4806-B20C-E2ED3A57782A}"/>
          </ac:spMkLst>
        </pc:spChg>
        <pc:spChg chg="mod">
          <ac:chgData name="Girard, Jeffrey" userId="7202c23f-aa62-4758-875d-38f3be6cda75" providerId="ADAL" clId="{E6687556-DE8C-4864-ADCD-F177B918453F}" dt="2021-05-29T18:11:48.264" v="7846" actId="20577"/>
          <ac:spMkLst>
            <pc:docMk/>
            <pc:sldMk cId="2733571901" sldId="288"/>
            <ac:spMk id="6" creationId="{A8B162A3-0EE8-4C4E-9EDB-CB9E316676C2}"/>
          </ac:spMkLst>
        </pc:spChg>
        <pc:spChg chg="del mod">
          <ac:chgData name="Girard, Jeffrey" userId="7202c23f-aa62-4758-875d-38f3be6cda75" providerId="ADAL" clId="{E6687556-DE8C-4864-ADCD-F177B918453F}" dt="2021-05-29T18:12:45.726" v="7847" actId="3680"/>
          <ac:spMkLst>
            <pc:docMk/>
            <pc:sldMk cId="2733571901" sldId="288"/>
            <ac:spMk id="8" creationId="{898168AB-083C-430F-A8CB-C20D456D67AC}"/>
          </ac:spMkLst>
        </pc:spChg>
        <pc:spChg chg="add del mod">
          <ac:chgData name="Girard, Jeffrey" userId="7202c23f-aa62-4758-875d-38f3be6cda75" providerId="ADAL" clId="{E6687556-DE8C-4864-ADCD-F177B918453F}" dt="2021-05-29T18:41:24.688" v="8530" actId="478"/>
          <ac:spMkLst>
            <pc:docMk/>
            <pc:sldMk cId="2733571901" sldId="288"/>
            <ac:spMk id="9" creationId="{D50C3955-79E7-4F9F-8094-B29EC8AED6C4}"/>
          </ac:spMkLst>
        </pc:spChg>
        <pc:grpChg chg="del">
          <ac:chgData name="Girard, Jeffrey" userId="7202c23f-aa62-4758-875d-38f3be6cda75" providerId="ADAL" clId="{E6687556-DE8C-4864-ADCD-F177B918453F}" dt="2021-05-29T17:35:40.253" v="6891" actId="21"/>
          <ac:grpSpMkLst>
            <pc:docMk/>
            <pc:sldMk cId="2733571901" sldId="288"/>
            <ac:grpSpMk id="45" creationId="{FE810538-43D1-4268-B26C-1BD83A279F23}"/>
          </ac:grpSpMkLst>
        </pc:grpChg>
        <pc:grpChg chg="del">
          <ac:chgData name="Girard, Jeffrey" userId="7202c23f-aa62-4758-875d-38f3be6cda75" providerId="ADAL" clId="{E6687556-DE8C-4864-ADCD-F177B918453F}" dt="2021-05-29T17:35:14.546" v="6884" actId="21"/>
          <ac:grpSpMkLst>
            <pc:docMk/>
            <pc:sldMk cId="2733571901" sldId="288"/>
            <ac:grpSpMk id="46" creationId="{941741A0-B245-43A0-9C0D-7610175BC9A1}"/>
          </ac:grpSpMkLst>
        </pc:grpChg>
        <pc:graphicFrameChg chg="add del mod ord modGraphic">
          <ac:chgData name="Girard, Jeffrey" userId="7202c23f-aa62-4758-875d-38f3be6cda75" providerId="ADAL" clId="{E6687556-DE8C-4864-ADCD-F177B918453F}" dt="2021-05-29T18:41:22.025" v="8529" actId="478"/>
          <ac:graphicFrameMkLst>
            <pc:docMk/>
            <pc:sldMk cId="2733571901" sldId="288"/>
            <ac:graphicFrameMk id="2" creationId="{9A1C2FBA-AD9E-41A5-8D04-DC7BEF01C94D}"/>
          </ac:graphicFrameMkLst>
        </pc:graphicFrameChg>
      </pc:sldChg>
      <pc:sldChg chg="modSp mod">
        <pc:chgData name="Girard, Jeffrey" userId="7202c23f-aa62-4758-875d-38f3be6cda75" providerId="ADAL" clId="{E6687556-DE8C-4864-ADCD-F177B918453F}" dt="2021-06-02T14:58:29.568" v="14178" actId="20577"/>
        <pc:sldMkLst>
          <pc:docMk/>
          <pc:sldMk cId="1651930236" sldId="289"/>
        </pc:sldMkLst>
        <pc:spChg chg="mod">
          <ac:chgData name="Girard, Jeffrey" userId="7202c23f-aa62-4758-875d-38f3be6cda75" providerId="ADAL" clId="{E6687556-DE8C-4864-ADCD-F177B918453F}" dt="2021-06-02T14:58:29.568" v="14178" actId="20577"/>
          <ac:spMkLst>
            <pc:docMk/>
            <pc:sldMk cId="1651930236" sldId="289"/>
            <ac:spMk id="4" creationId="{1EF7079D-9E24-4806-B20C-E2ED3A57782A}"/>
          </ac:spMkLst>
        </pc:spChg>
        <pc:picChg chg="mod ord">
          <ac:chgData name="Girard, Jeffrey" userId="7202c23f-aa62-4758-875d-38f3be6cda75" providerId="ADAL" clId="{E6687556-DE8C-4864-ADCD-F177B918453F}" dt="2021-06-01T22:35:24.915" v="14135" actId="12788"/>
          <ac:picMkLst>
            <pc:docMk/>
            <pc:sldMk cId="1651930236" sldId="289"/>
            <ac:picMk id="15" creationId="{3F93A1A5-8F17-4A1E-86BA-68727E2256AF}"/>
          </ac:picMkLst>
        </pc:picChg>
        <pc:picChg chg="mod ord">
          <ac:chgData name="Girard, Jeffrey" userId="7202c23f-aa62-4758-875d-38f3be6cda75" providerId="ADAL" clId="{E6687556-DE8C-4864-ADCD-F177B918453F}" dt="2021-06-01T22:35:24.915" v="14135" actId="12788"/>
          <ac:picMkLst>
            <pc:docMk/>
            <pc:sldMk cId="1651930236" sldId="289"/>
            <ac:picMk id="17" creationId="{208BC7C4-86BA-4586-AF85-914F8F4D6133}"/>
          </ac:picMkLst>
        </pc:picChg>
      </pc:sldChg>
      <pc:sldChg chg="modSp mod ord">
        <pc:chgData name="Girard, Jeffrey" userId="7202c23f-aa62-4758-875d-38f3be6cda75" providerId="ADAL" clId="{E6687556-DE8C-4864-ADCD-F177B918453F}" dt="2021-06-02T01:40:30.825" v="14158" actId="1076"/>
        <pc:sldMkLst>
          <pc:docMk/>
          <pc:sldMk cId="495108240" sldId="290"/>
        </pc:sldMkLst>
        <pc:picChg chg="mod modCrop">
          <ac:chgData name="Girard, Jeffrey" userId="7202c23f-aa62-4758-875d-38f3be6cda75" providerId="ADAL" clId="{E6687556-DE8C-4864-ADCD-F177B918453F}" dt="2021-06-02T01:40:30.825" v="14158" actId="1076"/>
          <ac:picMkLst>
            <pc:docMk/>
            <pc:sldMk cId="495108240" sldId="290"/>
            <ac:picMk id="3" creationId="{DE5A63D1-B277-4378-BA0E-FFA0A4D79B80}"/>
          </ac:picMkLst>
        </pc:picChg>
      </pc:sldChg>
      <pc:sldChg chg="addSp delSp modSp add mod">
        <pc:chgData name="Girard, Jeffrey" userId="7202c23f-aa62-4758-875d-38f3be6cda75" providerId="ADAL" clId="{E6687556-DE8C-4864-ADCD-F177B918453F}" dt="2021-06-01T18:46:18.302" v="9700" actId="20577"/>
        <pc:sldMkLst>
          <pc:docMk/>
          <pc:sldMk cId="1666536675" sldId="291"/>
        </pc:sldMkLst>
        <pc:spChg chg="add mod">
          <ac:chgData name="Girard, Jeffrey" userId="7202c23f-aa62-4758-875d-38f3be6cda75" providerId="ADAL" clId="{E6687556-DE8C-4864-ADCD-F177B918453F}" dt="2021-06-01T18:45:19.253" v="9652" actId="403"/>
          <ac:spMkLst>
            <pc:docMk/>
            <pc:sldMk cId="1666536675" sldId="291"/>
            <ac:spMk id="6" creationId="{5A955F7A-B9B3-437F-8818-299A0561A9BE}"/>
          </ac:spMkLst>
        </pc:spChg>
        <pc:spChg chg="add mod">
          <ac:chgData name="Girard, Jeffrey" userId="7202c23f-aa62-4758-875d-38f3be6cda75" providerId="ADAL" clId="{E6687556-DE8C-4864-ADCD-F177B918453F}" dt="2021-06-01T18:45:31.005" v="9659" actId="20577"/>
          <ac:spMkLst>
            <pc:docMk/>
            <pc:sldMk cId="1666536675" sldId="291"/>
            <ac:spMk id="10" creationId="{59C91470-955A-4A73-BCE1-4ECC235BC539}"/>
          </ac:spMkLst>
        </pc:spChg>
        <pc:spChg chg="add mod">
          <ac:chgData name="Girard, Jeffrey" userId="7202c23f-aa62-4758-875d-38f3be6cda75" providerId="ADAL" clId="{E6687556-DE8C-4864-ADCD-F177B918453F}" dt="2021-06-01T18:46:04.720" v="9694" actId="14100"/>
          <ac:spMkLst>
            <pc:docMk/>
            <pc:sldMk cId="1666536675" sldId="291"/>
            <ac:spMk id="11" creationId="{18B919CD-3A52-4567-B2AF-AD5C96BA4B13}"/>
          </ac:spMkLst>
        </pc:spChg>
        <pc:spChg chg="add mod">
          <ac:chgData name="Girard, Jeffrey" userId="7202c23f-aa62-4758-875d-38f3be6cda75" providerId="ADAL" clId="{E6687556-DE8C-4864-ADCD-F177B918453F}" dt="2021-06-01T18:46:17.059" v="9699" actId="20577"/>
          <ac:spMkLst>
            <pc:docMk/>
            <pc:sldMk cId="1666536675" sldId="291"/>
            <ac:spMk id="12" creationId="{C6C25A04-1645-409B-B215-8FB33566D56C}"/>
          </ac:spMkLst>
        </pc:spChg>
        <pc:spChg chg="add mod">
          <ac:chgData name="Girard, Jeffrey" userId="7202c23f-aa62-4758-875d-38f3be6cda75" providerId="ADAL" clId="{E6687556-DE8C-4864-ADCD-F177B918453F}" dt="2021-06-01T18:46:18.302" v="9700" actId="20577"/>
          <ac:spMkLst>
            <pc:docMk/>
            <pc:sldMk cId="1666536675" sldId="291"/>
            <ac:spMk id="13" creationId="{4BC3B4C8-8D68-49A8-A1AA-9D6B1D8E300B}"/>
          </ac:spMkLst>
        </pc:spChg>
        <pc:picChg chg="del">
          <ac:chgData name="Girard, Jeffrey" userId="7202c23f-aa62-4758-875d-38f3be6cda75" providerId="ADAL" clId="{E6687556-DE8C-4864-ADCD-F177B918453F}" dt="2021-06-01T18:00:54.167" v="8883" actId="478"/>
          <ac:picMkLst>
            <pc:docMk/>
            <pc:sldMk cId="1666536675" sldId="291"/>
            <ac:picMk id="4" creationId="{5D00208E-823B-4866-A025-55333E321B53}"/>
          </ac:picMkLst>
        </pc:picChg>
        <pc:picChg chg="add mod">
          <ac:chgData name="Girard, Jeffrey" userId="7202c23f-aa62-4758-875d-38f3be6cda75" providerId="ADAL" clId="{E6687556-DE8C-4864-ADCD-F177B918453F}" dt="2021-06-01T18:01:41.492" v="8892" actId="1076"/>
          <ac:picMkLst>
            <pc:docMk/>
            <pc:sldMk cId="1666536675" sldId="291"/>
            <ac:picMk id="5" creationId="{8F80B190-C7EB-4F8F-AAEB-7C975F24EC33}"/>
          </ac:picMkLst>
        </pc:picChg>
      </pc:sldChg>
      <pc:sldChg chg="addSp delSp modSp add mod ord">
        <pc:chgData name="Girard, Jeffrey" userId="7202c23f-aa62-4758-875d-38f3be6cda75" providerId="ADAL" clId="{E6687556-DE8C-4864-ADCD-F177B918453F}" dt="2021-06-01T18:14:57.581" v="9046" actId="20577"/>
        <pc:sldMkLst>
          <pc:docMk/>
          <pc:sldMk cId="1570611268" sldId="292"/>
        </pc:sldMkLst>
        <pc:spChg chg="mod">
          <ac:chgData name="Girard, Jeffrey" userId="7202c23f-aa62-4758-875d-38f3be6cda75" providerId="ADAL" clId="{E6687556-DE8C-4864-ADCD-F177B918453F}" dt="2021-06-01T18:14:57.581" v="9046" actId="20577"/>
          <ac:spMkLst>
            <pc:docMk/>
            <pc:sldMk cId="1570611268" sldId="292"/>
            <ac:spMk id="2" creationId="{CE5AACDE-CD92-4F89-A707-D061777546E6}"/>
          </ac:spMkLst>
        </pc:spChg>
        <pc:spChg chg="add mod">
          <ac:chgData name="Girard, Jeffrey" userId="7202c23f-aa62-4758-875d-38f3be6cda75" providerId="ADAL" clId="{E6687556-DE8C-4864-ADCD-F177B918453F}" dt="2021-06-01T18:09:40.711" v="8941" actId="403"/>
          <ac:spMkLst>
            <pc:docMk/>
            <pc:sldMk cId="1570611268" sldId="292"/>
            <ac:spMk id="5" creationId="{0FD50B03-DE57-44F4-AD1B-6EAEF1849F5A}"/>
          </ac:spMkLst>
        </pc:spChg>
        <pc:spChg chg="add mod">
          <ac:chgData name="Girard, Jeffrey" userId="7202c23f-aa62-4758-875d-38f3be6cda75" providerId="ADAL" clId="{E6687556-DE8C-4864-ADCD-F177B918453F}" dt="2021-06-01T18:10:54.825" v="8999" actId="404"/>
          <ac:spMkLst>
            <pc:docMk/>
            <pc:sldMk cId="1570611268" sldId="292"/>
            <ac:spMk id="10" creationId="{66D750C3-DE64-4028-B72A-20FB957A23BA}"/>
          </ac:spMkLst>
        </pc:spChg>
        <pc:picChg chg="add mod">
          <ac:chgData name="Girard, Jeffrey" userId="7202c23f-aa62-4758-875d-38f3be6cda75" providerId="ADAL" clId="{E6687556-DE8C-4864-ADCD-F177B918453F}" dt="2021-06-01T18:07:55.523" v="8907" actId="1076"/>
          <ac:picMkLst>
            <pc:docMk/>
            <pc:sldMk cId="1570611268" sldId="292"/>
            <ac:picMk id="4" creationId="{A7CB44E5-F4AD-42B1-BDE9-DFD747771CC6}"/>
          </ac:picMkLst>
        </pc:picChg>
        <pc:picChg chg="del">
          <ac:chgData name="Girard, Jeffrey" userId="7202c23f-aa62-4758-875d-38f3be6cda75" providerId="ADAL" clId="{E6687556-DE8C-4864-ADCD-F177B918453F}" dt="2021-06-01T18:03:33.229" v="8900" actId="478"/>
          <ac:picMkLst>
            <pc:docMk/>
            <pc:sldMk cId="1570611268" sldId="292"/>
            <ac:picMk id="12" creationId="{B01447D8-6EB5-4F68-932D-CBDF8ADCC0DA}"/>
          </ac:picMkLst>
        </pc:picChg>
      </pc:sldChg>
      <pc:sldChg chg="new del">
        <pc:chgData name="Girard, Jeffrey" userId="7202c23f-aa62-4758-875d-38f3be6cda75" providerId="ADAL" clId="{E6687556-DE8C-4864-ADCD-F177B918453F}" dt="2021-06-01T18:03:28.531" v="8898" actId="47"/>
        <pc:sldMkLst>
          <pc:docMk/>
          <pc:sldMk cId="3078236842" sldId="292"/>
        </pc:sldMkLst>
      </pc:sldChg>
      <pc:sldChg chg="new del">
        <pc:chgData name="Girard, Jeffrey" userId="7202c23f-aa62-4758-875d-38f3be6cda75" providerId="ADAL" clId="{E6687556-DE8C-4864-ADCD-F177B918453F}" dt="2021-06-01T18:14:42.937" v="9005" actId="47"/>
        <pc:sldMkLst>
          <pc:docMk/>
          <pc:sldMk cId="2963078780" sldId="293"/>
        </pc:sldMkLst>
      </pc:sldChg>
      <pc:sldChg chg="addSp delSp modSp add mod">
        <pc:chgData name="Girard, Jeffrey" userId="7202c23f-aa62-4758-875d-38f3be6cda75" providerId="ADAL" clId="{E6687556-DE8C-4864-ADCD-F177B918453F}" dt="2021-06-01T18:17:50.747" v="9098" actId="408"/>
        <pc:sldMkLst>
          <pc:docMk/>
          <pc:sldMk cId="3349003289" sldId="293"/>
        </pc:sldMkLst>
        <pc:spChg chg="mod">
          <ac:chgData name="Girard, Jeffrey" userId="7202c23f-aa62-4758-875d-38f3be6cda75" providerId="ADAL" clId="{E6687556-DE8C-4864-ADCD-F177B918453F}" dt="2021-06-01T18:15:05.612" v="9077" actId="20577"/>
          <ac:spMkLst>
            <pc:docMk/>
            <pc:sldMk cId="3349003289" sldId="293"/>
            <ac:spMk id="2" creationId="{CE5AACDE-CD92-4F89-A707-D061777546E6}"/>
          </ac:spMkLst>
        </pc:spChg>
        <pc:spChg chg="add del mod">
          <ac:chgData name="Girard, Jeffrey" userId="7202c23f-aa62-4758-875d-38f3be6cda75" providerId="ADAL" clId="{E6687556-DE8C-4864-ADCD-F177B918453F}" dt="2021-06-01T18:15:07.669" v="9079"/>
          <ac:spMkLst>
            <pc:docMk/>
            <pc:sldMk cId="3349003289" sldId="293"/>
            <ac:spMk id="3" creationId="{C20E8262-2042-4B31-9DD6-67E3661B3FFF}"/>
          </ac:spMkLst>
        </pc:spChg>
        <pc:picChg chg="del">
          <ac:chgData name="Girard, Jeffrey" userId="7202c23f-aa62-4758-875d-38f3be6cda75" providerId="ADAL" clId="{E6687556-DE8C-4864-ADCD-F177B918453F}" dt="2021-06-01T18:14:48.270" v="9007" actId="478"/>
          <ac:picMkLst>
            <pc:docMk/>
            <pc:sldMk cId="3349003289" sldId="293"/>
            <ac:picMk id="4" creationId="{12B5E770-0E5C-4F14-BB1B-ADBE9304F2A0}"/>
          </ac:picMkLst>
        </pc:picChg>
        <pc:picChg chg="add del mod">
          <ac:chgData name="Girard, Jeffrey" userId="7202c23f-aa62-4758-875d-38f3be6cda75" providerId="ADAL" clId="{E6687556-DE8C-4864-ADCD-F177B918453F}" dt="2021-06-01T18:17:13.424" v="9092" actId="478"/>
          <ac:picMkLst>
            <pc:docMk/>
            <pc:sldMk cId="3349003289" sldId="293"/>
            <ac:picMk id="5" creationId="{44ADD4BB-97D2-41B5-B802-99AA2400B80C}"/>
          </ac:picMkLst>
        </pc:picChg>
        <pc:picChg chg="add mod">
          <ac:chgData name="Girard, Jeffrey" userId="7202c23f-aa62-4758-875d-38f3be6cda75" providerId="ADAL" clId="{E6687556-DE8C-4864-ADCD-F177B918453F}" dt="2021-06-01T18:17:50.747" v="9098" actId="408"/>
          <ac:picMkLst>
            <pc:docMk/>
            <pc:sldMk cId="3349003289" sldId="293"/>
            <ac:picMk id="8" creationId="{3B1D4002-0A89-4712-8BD3-84AEF9F0F84B}"/>
          </ac:picMkLst>
        </pc:picChg>
        <pc:picChg chg="add mod">
          <ac:chgData name="Girard, Jeffrey" userId="7202c23f-aa62-4758-875d-38f3be6cda75" providerId="ADAL" clId="{E6687556-DE8C-4864-ADCD-F177B918453F}" dt="2021-06-01T18:17:50.747" v="9098" actId="408"/>
          <ac:picMkLst>
            <pc:docMk/>
            <pc:sldMk cId="3349003289" sldId="293"/>
            <ac:picMk id="9" creationId="{681EC0AD-3495-4D13-889F-6DC36CDE8636}"/>
          </ac:picMkLst>
        </pc:picChg>
      </pc:sldChg>
      <pc:sldChg chg="addSp delSp modSp add del mod ord">
        <pc:chgData name="Girard, Jeffrey" userId="7202c23f-aa62-4758-875d-38f3be6cda75" providerId="ADAL" clId="{E6687556-DE8C-4864-ADCD-F177B918453F}" dt="2021-06-01T22:06:45.433" v="12703" actId="403"/>
        <pc:sldMkLst>
          <pc:docMk/>
          <pc:sldMk cId="2047789587" sldId="294"/>
        </pc:sldMkLst>
        <pc:spChg chg="mod">
          <ac:chgData name="Girard, Jeffrey" userId="7202c23f-aa62-4758-875d-38f3be6cda75" providerId="ADAL" clId="{E6687556-DE8C-4864-ADCD-F177B918453F}" dt="2021-06-01T18:24:51.270" v="9154" actId="20577"/>
          <ac:spMkLst>
            <pc:docMk/>
            <pc:sldMk cId="2047789587" sldId="294"/>
            <ac:spMk id="2" creationId="{CE5AACDE-CD92-4F89-A707-D061777546E6}"/>
          </ac:spMkLst>
        </pc:spChg>
        <pc:spChg chg="add mod topLvl">
          <ac:chgData name="Girard, Jeffrey" userId="7202c23f-aa62-4758-875d-38f3be6cda75" providerId="ADAL" clId="{E6687556-DE8C-4864-ADCD-F177B918453F}" dt="2021-06-01T22:06:41.238" v="12702" actId="1036"/>
          <ac:spMkLst>
            <pc:docMk/>
            <pc:sldMk cId="2047789587" sldId="294"/>
            <ac:spMk id="3" creationId="{F056A10B-E55E-481F-91CD-3A079731F2F5}"/>
          </ac:spMkLst>
        </pc:spChg>
        <pc:spChg chg="add del mod">
          <ac:chgData name="Girard, Jeffrey" userId="7202c23f-aa62-4758-875d-38f3be6cda75" providerId="ADAL" clId="{E6687556-DE8C-4864-ADCD-F177B918453F}" dt="2021-06-01T18:34:30.802" v="9316" actId="478"/>
          <ac:spMkLst>
            <pc:docMk/>
            <pc:sldMk cId="2047789587" sldId="294"/>
            <ac:spMk id="6" creationId="{EE8FABAE-899D-41A4-AA8E-6F34FD225864}"/>
          </ac:spMkLst>
        </pc:spChg>
        <pc:spChg chg="add del mod">
          <ac:chgData name="Girard, Jeffrey" userId="7202c23f-aa62-4758-875d-38f3be6cda75" providerId="ADAL" clId="{E6687556-DE8C-4864-ADCD-F177B918453F}" dt="2021-06-01T18:26:09.402" v="9169" actId="478"/>
          <ac:spMkLst>
            <pc:docMk/>
            <pc:sldMk cId="2047789587" sldId="294"/>
            <ac:spMk id="9" creationId="{B183362B-AC9A-4D04-A917-BB0C5B5696E5}"/>
          </ac:spMkLst>
        </pc:spChg>
        <pc:spChg chg="add del mod">
          <ac:chgData name="Girard, Jeffrey" userId="7202c23f-aa62-4758-875d-38f3be6cda75" providerId="ADAL" clId="{E6687556-DE8C-4864-ADCD-F177B918453F}" dt="2021-06-01T18:26:08.146" v="9168" actId="478"/>
          <ac:spMkLst>
            <pc:docMk/>
            <pc:sldMk cId="2047789587" sldId="294"/>
            <ac:spMk id="10" creationId="{7B2CF454-C26B-4AC0-A6CE-6E09D3FDC3FC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11" creationId="{E78F9A80-8FA6-41B3-9CE0-1171EAC553E6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13" creationId="{8C96127E-90F7-43A8-9F45-F3520626B384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14" creationId="{96EFB9A5-3125-4709-A3AE-8653D3C7C2CC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15" creationId="{E50806F3-3EE4-46DA-92DA-E21B2F17AD8F}"/>
          </ac:spMkLst>
        </pc:spChg>
        <pc:spChg chg="add del mod topLvl">
          <ac:chgData name="Girard, Jeffrey" userId="7202c23f-aa62-4758-875d-38f3be6cda75" providerId="ADAL" clId="{E6687556-DE8C-4864-ADCD-F177B918453F}" dt="2021-06-01T18:31:22.217" v="9272" actId="478"/>
          <ac:spMkLst>
            <pc:docMk/>
            <pc:sldMk cId="2047789587" sldId="294"/>
            <ac:spMk id="16" creationId="{4AC45A18-4DF7-4AA8-8B30-6DB6D983EF70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17" creationId="{88D4CB9F-E50A-41A0-B1AF-DE103E40D477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18" creationId="{20EA5E46-A51A-4806-B640-3485C8BA91E6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19" creationId="{49E5C5C9-EA19-43FE-92ED-D37A3581F346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20" creationId="{AAD7AC94-71C4-4265-90D9-BAF48D1AC988}"/>
          </ac:spMkLst>
        </pc:spChg>
        <pc:spChg chg="add del mod topLvl">
          <ac:chgData name="Girard, Jeffrey" userId="7202c23f-aa62-4758-875d-38f3be6cda75" providerId="ADAL" clId="{E6687556-DE8C-4864-ADCD-F177B918453F}" dt="2021-06-01T18:31:22.217" v="9272" actId="478"/>
          <ac:spMkLst>
            <pc:docMk/>
            <pc:sldMk cId="2047789587" sldId="294"/>
            <ac:spMk id="23" creationId="{C9668097-3575-4ED0-B97F-9E8269AA9ADE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24" creationId="{9D94C3EA-3A12-4786-91CC-7128EA604F55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25" creationId="{7E601DCB-6A4B-4CF0-B020-7B30E5DB7760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26" creationId="{08F8F727-A849-480F-A7E1-CBA7A41C6F0C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27" creationId="{44F33614-DA70-4355-B9B3-E73648B5A09D}"/>
          </ac:spMkLst>
        </pc:spChg>
        <pc:spChg chg="add del mod topLvl">
          <ac:chgData name="Girard, Jeffrey" userId="7202c23f-aa62-4758-875d-38f3be6cda75" providerId="ADAL" clId="{E6687556-DE8C-4864-ADCD-F177B918453F}" dt="2021-06-01T18:31:22.217" v="9272" actId="478"/>
          <ac:spMkLst>
            <pc:docMk/>
            <pc:sldMk cId="2047789587" sldId="294"/>
            <ac:spMk id="28" creationId="{115563E3-99CC-4DD9-92BE-23D41A0A7841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29" creationId="{5FB2D193-4227-421C-8BA6-C2BC9A9836C4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30" creationId="{74B36914-EB26-4BFD-9A20-142F4187AA22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31" creationId="{63415951-5C7C-4EB6-8410-B5622B37C2FC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32" creationId="{71BD8F6A-C275-40A3-A86F-327A21F66171}"/>
          </ac:spMkLst>
        </pc:spChg>
        <pc:spChg chg="add del mod topLvl">
          <ac:chgData name="Girard, Jeffrey" userId="7202c23f-aa62-4758-875d-38f3be6cda75" providerId="ADAL" clId="{E6687556-DE8C-4864-ADCD-F177B918453F}" dt="2021-06-01T18:31:22.217" v="9272" actId="478"/>
          <ac:spMkLst>
            <pc:docMk/>
            <pc:sldMk cId="2047789587" sldId="294"/>
            <ac:spMk id="33" creationId="{39E3789D-2712-43A4-BD0C-78922FA81E30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34" creationId="{A31ADADA-A329-41A9-BC28-919ACF4B86CD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35" creationId="{772FF1F0-D2BB-4E4E-BCFD-17EFD156FA8A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36" creationId="{C7863872-EE86-4905-BCCA-82CC447CB03F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37" creationId="{F061715D-C437-4654-B9EA-6DE562A18C60}"/>
          </ac:spMkLst>
        </pc:spChg>
        <pc:spChg chg="add del mod">
          <ac:chgData name="Girard, Jeffrey" userId="7202c23f-aa62-4758-875d-38f3be6cda75" providerId="ADAL" clId="{E6687556-DE8C-4864-ADCD-F177B918453F}" dt="2021-06-01T18:26:59.267" v="9189" actId="478"/>
          <ac:spMkLst>
            <pc:docMk/>
            <pc:sldMk cId="2047789587" sldId="294"/>
            <ac:spMk id="38" creationId="{396CDACC-70D1-4B7F-8B23-26351E450090}"/>
          </ac:spMkLst>
        </pc:spChg>
        <pc:spChg chg="add del mod">
          <ac:chgData name="Girard, Jeffrey" userId="7202c23f-aa62-4758-875d-38f3be6cda75" providerId="ADAL" clId="{E6687556-DE8C-4864-ADCD-F177B918453F}" dt="2021-06-01T18:26:59.267" v="9189" actId="478"/>
          <ac:spMkLst>
            <pc:docMk/>
            <pc:sldMk cId="2047789587" sldId="294"/>
            <ac:spMk id="39" creationId="{875B84DC-1219-4A07-B171-09F6AB580384}"/>
          </ac:spMkLst>
        </pc:spChg>
        <pc:spChg chg="add del mod">
          <ac:chgData name="Girard, Jeffrey" userId="7202c23f-aa62-4758-875d-38f3be6cda75" providerId="ADAL" clId="{E6687556-DE8C-4864-ADCD-F177B918453F}" dt="2021-06-01T18:26:59.267" v="9189" actId="478"/>
          <ac:spMkLst>
            <pc:docMk/>
            <pc:sldMk cId="2047789587" sldId="294"/>
            <ac:spMk id="40" creationId="{ED6816F9-AE38-4282-A257-A057C546780E}"/>
          </ac:spMkLst>
        </pc:spChg>
        <pc:spChg chg="add del mod">
          <ac:chgData name="Girard, Jeffrey" userId="7202c23f-aa62-4758-875d-38f3be6cda75" providerId="ADAL" clId="{E6687556-DE8C-4864-ADCD-F177B918453F}" dt="2021-06-01T18:26:59.267" v="9189" actId="478"/>
          <ac:spMkLst>
            <pc:docMk/>
            <pc:sldMk cId="2047789587" sldId="294"/>
            <ac:spMk id="41" creationId="{D5A17070-26A2-4C70-8439-CB075205EDCD}"/>
          </ac:spMkLst>
        </pc:spChg>
        <pc:spChg chg="add del mod">
          <ac:chgData name="Girard, Jeffrey" userId="7202c23f-aa62-4758-875d-38f3be6cda75" providerId="ADAL" clId="{E6687556-DE8C-4864-ADCD-F177B918453F}" dt="2021-06-01T18:26:59.267" v="9189" actId="478"/>
          <ac:spMkLst>
            <pc:docMk/>
            <pc:sldMk cId="2047789587" sldId="294"/>
            <ac:spMk id="42" creationId="{6D36CDC6-EDE8-4CDF-A503-DCD8C6088674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43" creationId="{152D796A-0A2A-40F3-BB38-8417F9378F60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44" creationId="{4314692D-C24C-4D8E-B13E-8F5F97573467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45" creationId="{76D8103B-73C8-4862-85C9-6F0CAD913FEB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46" creationId="{49F9EEC4-16D6-42A2-8758-CBB06C7013C7}"/>
          </ac:spMkLst>
        </pc:spChg>
        <pc:spChg chg="add del mod topLvl">
          <ac:chgData name="Girard, Jeffrey" userId="7202c23f-aa62-4758-875d-38f3be6cda75" providerId="ADAL" clId="{E6687556-DE8C-4864-ADCD-F177B918453F}" dt="2021-06-01T18:31:20.664" v="9271" actId="478"/>
          <ac:spMkLst>
            <pc:docMk/>
            <pc:sldMk cId="2047789587" sldId="294"/>
            <ac:spMk id="47" creationId="{6F40EB68-1DDC-44D6-9659-4BC6EF833B22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49" creationId="{0E6AAA51-7F11-42F0-95DE-A2F2608D8729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50" creationId="{712354F0-47D3-45D2-AA0C-AE89BABE51BE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51" creationId="{3B5DAFB0-8F99-42AF-B674-3B5DB05A5BFF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52" creationId="{A6B694D1-3212-42D3-A04B-18FABC317B57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53" creationId="{37A12AF7-B8BC-42A2-A3C3-E287CD20C11D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54" creationId="{D3AF6073-404F-40D0-B148-6296A70BD7ED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55" creationId="{34DA1189-14D3-4CEA-8E5F-E7C7DE4F9418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56" creationId="{ADF48761-1FD6-4013-8DE0-00065223EF22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57" creationId="{36E1E653-BCAA-4A66-A61B-2A3EC65804BC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58" creationId="{F18282CE-1172-4EEE-80F3-1A84031E2D55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59" creationId="{4E7B172E-02E8-45FF-99CD-67160A7EB42E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60" creationId="{A251D7BE-E69D-4B6D-BCC0-AF2DD14D110B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61" creationId="{8901B572-A67C-4332-995B-B6907904F100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62" creationId="{6918CC23-1580-45F3-A9CF-8FE82B3787D1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63" creationId="{20A90D09-EB41-4A14-B44B-8ECC944AB1AE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64" creationId="{65BDAF91-588C-4F7D-AA6E-34B066458E19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65" creationId="{19615E05-3416-4665-80C3-E5CAD22AEE0D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66" creationId="{590D6AC4-53C6-4635-8464-30648B8C81FA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67" creationId="{29E692CA-0485-4608-A4FE-4B39D01F8C4F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68" creationId="{E71ECE92-8F7D-4D35-9856-06D88E8D150A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69" creationId="{73A2BE78-B90B-4CCA-952F-E1F85BE49A96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70" creationId="{0C13A70D-2CC0-472B-87DF-30DE4B30FD54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71" creationId="{7BF6150B-55FC-4E65-8301-12496C5A1E1F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72" creationId="{F5F1A06C-A8B0-40D9-9FA5-C2068956C55A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73" creationId="{B25EDDF1-9B85-4A9D-B7EA-3B052A89F97E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74" creationId="{C239E035-6282-4DE7-B1B4-B3BC5057FBD9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75" creationId="{91C91278-55F8-4F6D-A400-2D4725228C77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76" creationId="{2DB11222-B846-4AE6-AD76-F5107FD80E79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77" creationId="{3483AF30-CF00-49DE-8E27-0D218B45694D}"/>
          </ac:spMkLst>
        </pc:spChg>
        <pc:spChg chg="mod">
          <ac:chgData name="Girard, Jeffrey" userId="7202c23f-aa62-4758-875d-38f3be6cda75" providerId="ADAL" clId="{E6687556-DE8C-4864-ADCD-F177B918453F}" dt="2021-06-01T18:30:41.094" v="9267"/>
          <ac:spMkLst>
            <pc:docMk/>
            <pc:sldMk cId="2047789587" sldId="294"/>
            <ac:spMk id="78" creationId="{6F07A996-E614-400A-97F1-39A12E5694A8}"/>
          </ac:spMkLst>
        </pc:spChg>
        <pc:spChg chg="add mod">
          <ac:chgData name="Girard, Jeffrey" userId="7202c23f-aa62-4758-875d-38f3be6cda75" providerId="ADAL" clId="{E6687556-DE8C-4864-ADCD-F177B918453F}" dt="2021-06-01T22:06:41.238" v="12702" actId="1036"/>
          <ac:spMkLst>
            <pc:docMk/>
            <pc:sldMk cId="2047789587" sldId="294"/>
            <ac:spMk id="79" creationId="{E96DC791-6A0A-4B2A-8288-C7E47593F24F}"/>
          </ac:spMkLst>
        </pc:spChg>
        <pc:spChg chg="add mod">
          <ac:chgData name="Girard, Jeffrey" userId="7202c23f-aa62-4758-875d-38f3be6cda75" providerId="ADAL" clId="{E6687556-DE8C-4864-ADCD-F177B918453F}" dt="2021-06-01T22:06:45.433" v="12703" actId="403"/>
          <ac:spMkLst>
            <pc:docMk/>
            <pc:sldMk cId="2047789587" sldId="294"/>
            <ac:spMk id="80" creationId="{5D46CD81-3ABC-4079-B762-CAA4AD7C01F6}"/>
          </ac:spMkLst>
        </pc:spChg>
        <pc:grpChg chg="add del mod">
          <ac:chgData name="Girard, Jeffrey" userId="7202c23f-aa62-4758-875d-38f3be6cda75" providerId="ADAL" clId="{E6687556-DE8C-4864-ADCD-F177B918453F}" dt="2021-06-01T18:29:35.233" v="9256" actId="165"/>
          <ac:grpSpMkLst>
            <pc:docMk/>
            <pc:sldMk cId="2047789587" sldId="294"/>
            <ac:grpSpMk id="4" creationId="{B6263696-71B8-4419-B335-D3456F5E7389}"/>
          </ac:grpSpMkLst>
        </pc:grpChg>
        <pc:grpChg chg="add del mod">
          <ac:chgData name="Girard, Jeffrey" userId="7202c23f-aa62-4758-875d-38f3be6cda75" providerId="ADAL" clId="{E6687556-DE8C-4864-ADCD-F177B918453F}" dt="2021-06-01T18:31:18.572" v="9270" actId="165"/>
          <ac:grpSpMkLst>
            <pc:docMk/>
            <pc:sldMk cId="2047789587" sldId="294"/>
            <ac:grpSpMk id="5" creationId="{CDD716B7-F6C5-4014-B45B-6E74E5E363AC}"/>
          </ac:grpSpMkLst>
        </pc:grpChg>
        <pc:grpChg chg="add del mod">
          <ac:chgData name="Girard, Jeffrey" userId="7202c23f-aa62-4758-875d-38f3be6cda75" providerId="ADAL" clId="{E6687556-DE8C-4864-ADCD-F177B918453F}" dt="2021-06-01T18:31:49.025" v="9298" actId="478"/>
          <ac:grpSpMkLst>
            <pc:docMk/>
            <pc:sldMk cId="2047789587" sldId="294"/>
            <ac:grpSpMk id="48" creationId="{08E5EC0F-AA62-4A39-8887-CE522EA707E7}"/>
          </ac:grpSpMkLst>
        </pc:grpChg>
        <pc:picChg chg="add del mod">
          <ac:chgData name="Girard, Jeffrey" userId="7202c23f-aa62-4758-875d-38f3be6cda75" providerId="ADAL" clId="{E6687556-DE8C-4864-ADCD-F177B918453F}" dt="2021-06-01T18:25:35.426" v="9159" actId="478"/>
          <ac:picMkLst>
            <pc:docMk/>
            <pc:sldMk cId="2047789587" sldId="294"/>
            <ac:picMk id="8" creationId="{A2F12883-9A00-4223-8A53-1ECEC7A84D19}"/>
          </ac:picMkLst>
        </pc:picChg>
        <pc:picChg chg="del">
          <ac:chgData name="Girard, Jeffrey" userId="7202c23f-aa62-4758-875d-38f3be6cda75" providerId="ADAL" clId="{E6687556-DE8C-4864-ADCD-F177B918453F}" dt="2021-06-01T18:24:53.389" v="9155" actId="478"/>
          <ac:picMkLst>
            <pc:docMk/>
            <pc:sldMk cId="2047789587" sldId="294"/>
            <ac:picMk id="12" creationId="{B01447D8-6EB5-4F68-932D-CBDF8ADCC0DA}"/>
          </ac:picMkLst>
        </pc:picChg>
      </pc:sldChg>
      <pc:sldChg chg="addSp delSp modSp add del mod delAnim">
        <pc:chgData name="Girard, Jeffrey" userId="7202c23f-aa62-4758-875d-38f3be6cda75" providerId="ADAL" clId="{E6687556-DE8C-4864-ADCD-F177B918453F}" dt="2021-06-01T18:22:11.387" v="9108" actId="47"/>
        <pc:sldMkLst>
          <pc:docMk/>
          <pc:sldMk cId="2385009550" sldId="294"/>
        </pc:sldMkLst>
        <pc:picChg chg="add del mod">
          <ac:chgData name="Girard, Jeffrey" userId="7202c23f-aa62-4758-875d-38f3be6cda75" providerId="ADAL" clId="{E6687556-DE8C-4864-ADCD-F177B918453F}" dt="2021-06-01T18:22:09.388" v="9107" actId="21"/>
          <ac:picMkLst>
            <pc:docMk/>
            <pc:sldMk cId="2385009550" sldId="294"/>
            <ac:picMk id="3" creationId="{A0FF60C1-1116-4A16-9F22-5A23BDA85347}"/>
          </ac:picMkLst>
        </pc:picChg>
        <pc:picChg chg="del">
          <ac:chgData name="Girard, Jeffrey" userId="7202c23f-aa62-4758-875d-38f3be6cda75" providerId="ADAL" clId="{E6687556-DE8C-4864-ADCD-F177B918453F}" dt="2021-06-01T18:22:03.495" v="9103" actId="478"/>
          <ac:picMkLst>
            <pc:docMk/>
            <pc:sldMk cId="2385009550" sldId="294"/>
            <ac:picMk id="15" creationId="{3F93A1A5-8F17-4A1E-86BA-68727E2256AF}"/>
          </ac:picMkLst>
        </pc:picChg>
        <pc:picChg chg="del">
          <ac:chgData name="Girard, Jeffrey" userId="7202c23f-aa62-4758-875d-38f3be6cda75" providerId="ADAL" clId="{E6687556-DE8C-4864-ADCD-F177B918453F}" dt="2021-06-01T18:22:02.217" v="9102" actId="478"/>
          <ac:picMkLst>
            <pc:docMk/>
            <pc:sldMk cId="2385009550" sldId="294"/>
            <ac:picMk id="17" creationId="{208BC7C4-86BA-4586-AF85-914F8F4D6133}"/>
          </ac:picMkLst>
        </pc:picChg>
      </pc:sldChg>
      <pc:sldChg chg="addSp delSp modSp add mod">
        <pc:chgData name="Girard, Jeffrey" userId="7202c23f-aa62-4758-875d-38f3be6cda75" providerId="ADAL" clId="{E6687556-DE8C-4864-ADCD-F177B918453F}" dt="2021-06-01T18:40:35.366" v="9571" actId="207"/>
        <pc:sldMkLst>
          <pc:docMk/>
          <pc:sldMk cId="3770396434" sldId="295"/>
        </pc:sldMkLst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3" creationId="{F056A10B-E55E-481F-91CD-3A079731F2F5}"/>
          </ac:spMkLst>
        </pc:spChg>
        <pc:spChg chg="add mod topLvl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4" creationId="{703CFBF8-97B7-4D72-B7D4-5609153398E7}"/>
          </ac:spMkLst>
        </pc:spChg>
        <pc:spChg chg="add mod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10" creationId="{27F1ABDB-625F-4639-BAD9-6E126649B50F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11" creationId="{E78F9A80-8FA6-41B3-9CE0-1171EAC553E6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13" creationId="{8C96127E-90F7-43A8-9F45-F3520626B384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14" creationId="{96EFB9A5-3125-4709-A3AE-8653D3C7C2CC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15" creationId="{E50806F3-3EE4-46DA-92DA-E21B2F17AD8F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16" creationId="{4AC45A18-4DF7-4AA8-8B30-6DB6D983EF70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17" creationId="{88D4CB9F-E50A-41A0-B1AF-DE103E40D477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18" creationId="{20EA5E46-A51A-4806-B640-3485C8BA91E6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19" creationId="{49E5C5C9-EA19-43FE-92ED-D37A3581F346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20" creationId="{AAD7AC94-71C4-4265-90D9-BAF48D1AC988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23" creationId="{C9668097-3575-4ED0-B97F-9E8269AA9ADE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24" creationId="{9D94C3EA-3A12-4786-91CC-7128EA604F55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25" creationId="{7E601DCB-6A4B-4CF0-B020-7B30E5DB7760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26" creationId="{08F8F727-A849-480F-A7E1-CBA7A41C6F0C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27" creationId="{44F33614-DA70-4355-B9B3-E73648B5A09D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28" creationId="{115563E3-99CC-4DD9-92BE-23D41A0A7841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29" creationId="{5FB2D193-4227-421C-8BA6-C2BC9A9836C4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30" creationId="{74B36914-EB26-4BFD-9A20-142F4187AA22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31" creationId="{63415951-5C7C-4EB6-8410-B5622B37C2FC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32" creationId="{71BD8F6A-C275-40A3-A86F-327A21F66171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33" creationId="{39E3789D-2712-43A4-BD0C-78922FA81E30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34" creationId="{A31ADADA-A329-41A9-BC28-919ACF4B86CD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35" creationId="{772FF1F0-D2BB-4E4E-BCFD-17EFD156FA8A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36" creationId="{C7863872-EE86-4905-BCCA-82CC447CB03F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37" creationId="{F061715D-C437-4654-B9EA-6DE562A18C60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43" creationId="{152D796A-0A2A-40F3-BB38-8417F9378F60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44" creationId="{4314692D-C24C-4D8E-B13E-8F5F97573467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45" creationId="{76D8103B-73C8-4862-85C9-6F0CAD913FEB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46" creationId="{49F9EEC4-16D6-42A2-8758-CBB06C7013C7}"/>
          </ac:spMkLst>
        </pc:spChg>
        <pc:spChg chg="mod">
          <ac:chgData name="Girard, Jeffrey" userId="7202c23f-aa62-4758-875d-38f3be6cda75" providerId="ADAL" clId="{E6687556-DE8C-4864-ADCD-F177B918453F}" dt="2021-06-01T18:37:38.227" v="9470" actId="408"/>
          <ac:spMkLst>
            <pc:docMk/>
            <pc:sldMk cId="3770396434" sldId="295"/>
            <ac:spMk id="47" creationId="{6F40EB68-1DDC-44D6-9659-4BC6EF833B22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49" creationId="{0E6AAA51-7F11-42F0-95DE-A2F2608D8729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50" creationId="{712354F0-47D3-45D2-AA0C-AE89BABE51BE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51" creationId="{3B5DAFB0-8F99-42AF-B674-3B5DB05A5BFF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52" creationId="{A6B694D1-3212-42D3-A04B-18FABC317B57}"/>
          </ac:spMkLst>
        </pc:spChg>
        <pc:spChg chg="mod topLvl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53" creationId="{37A12AF7-B8BC-42A2-A3C3-E287CD20C11D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54" creationId="{D3AF6073-404F-40D0-B148-6296A70BD7ED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55" creationId="{34DA1189-14D3-4CEA-8E5F-E7C7DE4F9418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56" creationId="{ADF48761-1FD6-4013-8DE0-00065223EF22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57" creationId="{36E1E653-BCAA-4A66-A61B-2A3EC65804BC}"/>
          </ac:spMkLst>
        </pc:spChg>
        <pc:spChg chg="mod topLvl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58" creationId="{F18282CE-1172-4EEE-80F3-1A84031E2D55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59" creationId="{4E7B172E-02E8-45FF-99CD-67160A7EB42E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60" creationId="{A251D7BE-E69D-4B6D-BCC0-AF2DD14D110B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61" creationId="{8901B572-A67C-4332-995B-B6907904F100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62" creationId="{6918CC23-1580-45F3-A9CF-8FE82B3787D1}"/>
          </ac:spMkLst>
        </pc:spChg>
        <pc:spChg chg="mod topLvl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63" creationId="{20A90D09-EB41-4A14-B44B-8ECC944AB1AE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64" creationId="{65BDAF91-588C-4F7D-AA6E-34B066458E19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65" creationId="{19615E05-3416-4665-80C3-E5CAD22AEE0D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66" creationId="{590D6AC4-53C6-4635-8464-30648B8C81FA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67" creationId="{29E692CA-0485-4608-A4FE-4B39D01F8C4F}"/>
          </ac:spMkLst>
        </pc:spChg>
        <pc:spChg chg="mod topLvl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68" creationId="{E71ECE92-8F7D-4D35-9856-06D88E8D150A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69" creationId="{73A2BE78-B90B-4CCA-952F-E1F85BE49A96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70" creationId="{0C13A70D-2CC0-472B-87DF-30DE4B30FD54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71" creationId="{7BF6150B-55FC-4E65-8301-12496C5A1E1F}"/>
          </ac:spMkLst>
        </pc:spChg>
        <pc:spChg chg="mod topLvl">
          <ac:chgData name="Girard, Jeffrey" userId="7202c23f-aa62-4758-875d-38f3be6cda75" providerId="ADAL" clId="{E6687556-DE8C-4864-ADCD-F177B918453F}" dt="2021-06-01T18:40:35.366" v="9571" actId="207"/>
          <ac:spMkLst>
            <pc:docMk/>
            <pc:sldMk cId="3770396434" sldId="295"/>
            <ac:spMk id="72" creationId="{F5F1A06C-A8B0-40D9-9FA5-C2068956C55A}"/>
          </ac:spMkLst>
        </pc:spChg>
        <pc:spChg chg="mod topLvl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73" creationId="{B25EDDF1-9B85-4A9D-B7EA-3B052A89F97E}"/>
          </ac:spMkLst>
        </pc:spChg>
        <pc:spChg chg="mod topLvl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74" creationId="{C239E035-6282-4DE7-B1B4-B3BC5057FBD9}"/>
          </ac:spMkLst>
        </pc:spChg>
        <pc:spChg chg="mod topLvl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75" creationId="{91C91278-55F8-4F6D-A400-2D4725228C77}"/>
          </ac:spMkLst>
        </pc:spChg>
        <pc:spChg chg="mod topLvl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76" creationId="{2DB11222-B846-4AE6-AD76-F5107FD80E79}"/>
          </ac:spMkLst>
        </pc:spChg>
        <pc:spChg chg="mod topLvl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77" creationId="{3483AF30-CF00-49DE-8E27-0D218B45694D}"/>
          </ac:spMkLst>
        </pc:spChg>
        <pc:spChg chg="mod topLvl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78" creationId="{6F07A996-E614-400A-97F1-39A12E5694A8}"/>
          </ac:spMkLst>
        </pc:spChg>
        <pc:spChg chg="add mod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79" creationId="{80B40FA8-1F93-40F3-B95B-21A483C78EDF}"/>
          </ac:spMkLst>
        </pc:spChg>
        <pc:spChg chg="add mod">
          <ac:chgData name="Girard, Jeffrey" userId="7202c23f-aa62-4758-875d-38f3be6cda75" providerId="ADAL" clId="{E6687556-DE8C-4864-ADCD-F177B918453F}" dt="2021-06-01T18:39:58.310" v="9567" actId="1036"/>
          <ac:spMkLst>
            <pc:docMk/>
            <pc:sldMk cId="3770396434" sldId="295"/>
            <ac:spMk id="80" creationId="{E2701C1A-B45A-4754-8499-EBE810462EAE}"/>
          </ac:spMkLst>
        </pc:spChg>
        <pc:grpChg chg="mod topLvl">
          <ac:chgData name="Girard, Jeffrey" userId="7202c23f-aa62-4758-875d-38f3be6cda75" providerId="ADAL" clId="{E6687556-DE8C-4864-ADCD-F177B918453F}" dt="2021-06-01T18:39:58.310" v="9567" actId="1036"/>
          <ac:grpSpMkLst>
            <pc:docMk/>
            <pc:sldMk cId="3770396434" sldId="295"/>
            <ac:grpSpMk id="5" creationId="{CDD716B7-F6C5-4014-B45B-6E74E5E363AC}"/>
          </ac:grpSpMkLst>
        </pc:grpChg>
        <pc:grpChg chg="add del mod">
          <ac:chgData name="Girard, Jeffrey" userId="7202c23f-aa62-4758-875d-38f3be6cda75" providerId="ADAL" clId="{E6687556-DE8C-4864-ADCD-F177B918453F}" dt="2021-06-01T18:37:20.935" v="9456" actId="165"/>
          <ac:grpSpMkLst>
            <pc:docMk/>
            <pc:sldMk cId="3770396434" sldId="295"/>
            <ac:grpSpMk id="6" creationId="{30B58059-EDEA-485C-B0C4-AA8AA0DE4334}"/>
          </ac:grpSpMkLst>
        </pc:grpChg>
        <pc:grpChg chg="add del mod topLvl">
          <ac:chgData name="Girard, Jeffrey" userId="7202c23f-aa62-4758-875d-38f3be6cda75" providerId="ADAL" clId="{E6687556-DE8C-4864-ADCD-F177B918453F}" dt="2021-06-01T18:38:12.100" v="9472" actId="165"/>
          <ac:grpSpMkLst>
            <pc:docMk/>
            <pc:sldMk cId="3770396434" sldId="295"/>
            <ac:grpSpMk id="8" creationId="{512EBEC2-7E0E-489E-970F-284D474B729A}"/>
          </ac:grpSpMkLst>
        </pc:grpChg>
        <pc:grpChg chg="add del mod">
          <ac:chgData name="Girard, Jeffrey" userId="7202c23f-aa62-4758-875d-38f3be6cda75" providerId="ADAL" clId="{E6687556-DE8C-4864-ADCD-F177B918453F}" dt="2021-06-01T18:37:35.558" v="9469" actId="165"/>
          <ac:grpSpMkLst>
            <pc:docMk/>
            <pc:sldMk cId="3770396434" sldId="295"/>
            <ac:grpSpMk id="9" creationId="{D77FB449-CD56-4CBF-93CB-3EFC397C943E}"/>
          </ac:grpSpMkLst>
        </pc:grpChg>
        <pc:grpChg chg="del">
          <ac:chgData name="Girard, Jeffrey" userId="7202c23f-aa62-4758-875d-38f3be6cda75" providerId="ADAL" clId="{E6687556-DE8C-4864-ADCD-F177B918453F}" dt="2021-06-01T18:33:28.074" v="9310" actId="165"/>
          <ac:grpSpMkLst>
            <pc:docMk/>
            <pc:sldMk cId="3770396434" sldId="295"/>
            <ac:grpSpMk id="48" creationId="{08E5EC0F-AA62-4A39-8887-CE522EA707E7}"/>
          </ac:grpSpMkLst>
        </pc:grpChg>
      </pc:sldChg>
      <pc:sldChg chg="addSp delSp modSp add del mod">
        <pc:chgData name="Girard, Jeffrey" userId="7202c23f-aa62-4758-875d-38f3be6cda75" providerId="ADAL" clId="{E6687556-DE8C-4864-ADCD-F177B918453F}" dt="2021-06-01T21:22:20.114" v="12265" actId="47"/>
        <pc:sldMkLst>
          <pc:docMk/>
          <pc:sldMk cId="840718348" sldId="296"/>
        </pc:sldMkLst>
        <pc:spChg chg="mod">
          <ac:chgData name="Girard, Jeffrey" userId="7202c23f-aa62-4758-875d-38f3be6cda75" providerId="ADAL" clId="{E6687556-DE8C-4864-ADCD-F177B918453F}" dt="2021-06-01T20:57:30.429" v="12052" actId="20577"/>
          <ac:spMkLst>
            <pc:docMk/>
            <pc:sldMk cId="840718348" sldId="296"/>
            <ac:spMk id="2" creationId="{CE5AACDE-CD92-4F89-A707-D061777546E6}"/>
          </ac:spMkLst>
        </pc:spChg>
        <pc:spChg chg="add del mod">
          <ac:chgData name="Girard, Jeffrey" userId="7202c23f-aa62-4758-875d-38f3be6cda75" providerId="ADAL" clId="{E6687556-DE8C-4864-ADCD-F177B918453F}" dt="2021-06-01T20:55:32.972" v="12020" actId="478"/>
          <ac:spMkLst>
            <pc:docMk/>
            <pc:sldMk cId="840718348" sldId="296"/>
            <ac:spMk id="4" creationId="{B7EC0A7A-56DF-4C8F-9881-AB33C695EA63}"/>
          </ac:spMkLst>
        </pc:spChg>
        <pc:spChg chg="add mod">
          <ac:chgData name="Girard, Jeffrey" userId="7202c23f-aa62-4758-875d-38f3be6cda75" providerId="ADAL" clId="{E6687556-DE8C-4864-ADCD-F177B918453F}" dt="2021-06-01T20:58:15.816" v="12081" actId="14100"/>
          <ac:spMkLst>
            <pc:docMk/>
            <pc:sldMk cId="840718348" sldId="296"/>
            <ac:spMk id="12" creationId="{013344C8-7AB0-4431-9ABC-CB8ABC4170C5}"/>
          </ac:spMkLst>
        </pc:spChg>
        <pc:spChg chg="add mod">
          <ac:chgData name="Girard, Jeffrey" userId="7202c23f-aa62-4758-875d-38f3be6cda75" providerId="ADAL" clId="{E6687556-DE8C-4864-ADCD-F177B918453F}" dt="2021-06-01T20:58:29.542" v="12087" actId="20577"/>
          <ac:spMkLst>
            <pc:docMk/>
            <pc:sldMk cId="840718348" sldId="296"/>
            <ac:spMk id="16" creationId="{CE55A52A-F8D3-4637-8B1A-BE5EE228D240}"/>
          </ac:spMkLst>
        </pc:spChg>
        <pc:spChg chg="del">
          <ac:chgData name="Girard, Jeffrey" userId="7202c23f-aa62-4758-875d-38f3be6cda75" providerId="ADAL" clId="{E6687556-DE8C-4864-ADCD-F177B918453F}" dt="2021-06-01T19:48:45.661" v="12018" actId="478"/>
          <ac:spMkLst>
            <pc:docMk/>
            <pc:sldMk cId="840718348" sldId="296"/>
            <ac:spMk id="20" creationId="{30114EFE-521F-4011-B0C7-0A1090B1DE98}"/>
          </ac:spMkLst>
        </pc:spChg>
        <pc:graphicFrameChg chg="add mod">
          <ac:chgData name="Girard, Jeffrey" userId="7202c23f-aa62-4758-875d-38f3be6cda75" providerId="ADAL" clId="{E6687556-DE8C-4864-ADCD-F177B918453F}" dt="2021-06-01T20:59:59.565" v="12092"/>
          <ac:graphicFrameMkLst>
            <pc:docMk/>
            <pc:sldMk cId="840718348" sldId="296"/>
            <ac:graphicFrameMk id="8" creationId="{372C577D-7F6D-4BE4-AA5F-63672C2DFD09}"/>
          </ac:graphicFrameMkLst>
        </pc:graphicFrameChg>
        <pc:graphicFrameChg chg="add mod">
          <ac:chgData name="Girard, Jeffrey" userId="7202c23f-aa62-4758-875d-38f3be6cda75" providerId="ADAL" clId="{E6687556-DE8C-4864-ADCD-F177B918453F}" dt="2021-06-01T20:59:59.565" v="12092"/>
          <ac:graphicFrameMkLst>
            <pc:docMk/>
            <pc:sldMk cId="840718348" sldId="296"/>
            <ac:graphicFrameMk id="9" creationId="{E3D9E10F-841B-4760-9416-3AC8DF3D24AC}"/>
          </ac:graphicFrameMkLst>
        </pc:graphicFrameChg>
        <pc:picChg chg="add del mod">
          <ac:chgData name="Girard, Jeffrey" userId="7202c23f-aa62-4758-875d-38f3be6cda75" providerId="ADAL" clId="{E6687556-DE8C-4864-ADCD-F177B918453F}" dt="2021-06-01T20:59:10.932" v="12088" actId="478"/>
          <ac:picMkLst>
            <pc:docMk/>
            <pc:sldMk cId="840718348" sldId="296"/>
            <ac:picMk id="6" creationId="{ED6AE65F-BACA-4624-874C-CE292D8CC5D5}"/>
          </ac:picMkLst>
        </pc:picChg>
        <pc:picChg chg="add mod">
          <ac:chgData name="Girard, Jeffrey" userId="7202c23f-aa62-4758-875d-38f3be6cda75" providerId="ADAL" clId="{E6687556-DE8C-4864-ADCD-F177B918453F}" dt="2021-06-01T21:02:01.524" v="12101" actId="1076"/>
          <ac:picMkLst>
            <pc:docMk/>
            <pc:sldMk cId="840718348" sldId="296"/>
            <ac:picMk id="10" creationId="{55A25AA8-B658-44A4-9A86-5D4EE61A6FF1}"/>
          </ac:picMkLst>
        </pc:picChg>
        <pc:picChg chg="del">
          <ac:chgData name="Girard, Jeffrey" userId="7202c23f-aa62-4758-875d-38f3be6cda75" providerId="ADAL" clId="{E6687556-DE8C-4864-ADCD-F177B918453F}" dt="2021-06-01T19:48:48.731" v="12019" actId="478"/>
          <ac:picMkLst>
            <pc:docMk/>
            <pc:sldMk cId="840718348" sldId="296"/>
            <ac:picMk id="11" creationId="{A49DCBDD-9A43-4590-BBFC-46D544891BB8}"/>
          </ac:picMkLst>
        </pc:picChg>
        <pc:picChg chg="add del mod">
          <ac:chgData name="Girard, Jeffrey" userId="7202c23f-aa62-4758-875d-38f3be6cda75" providerId="ADAL" clId="{E6687556-DE8C-4864-ADCD-F177B918453F}" dt="2021-06-01T20:59:57.798" v="12091" actId="21"/>
          <ac:picMkLst>
            <pc:docMk/>
            <pc:sldMk cId="840718348" sldId="296"/>
            <ac:picMk id="13" creationId="{5DEF10AB-1CEC-441C-9D1B-B4361E087914}"/>
          </ac:picMkLst>
        </pc:picChg>
        <pc:picChg chg="add del mod">
          <ac:chgData name="Girard, Jeffrey" userId="7202c23f-aa62-4758-875d-38f3be6cda75" providerId="ADAL" clId="{E6687556-DE8C-4864-ADCD-F177B918453F}" dt="2021-06-01T21:06:56.129" v="12105" actId="478"/>
          <ac:picMkLst>
            <pc:docMk/>
            <pc:sldMk cId="840718348" sldId="296"/>
            <ac:picMk id="15" creationId="{7DD564B4-7838-491A-ABFF-4F1530BE2F9F}"/>
          </ac:picMkLst>
        </pc:picChg>
      </pc:sldChg>
      <pc:sldChg chg="addSp delSp modSp add mod modAnim">
        <pc:chgData name="Girard, Jeffrey" userId="7202c23f-aa62-4758-875d-38f3be6cda75" providerId="ADAL" clId="{E6687556-DE8C-4864-ADCD-F177B918453F}" dt="2021-06-02T01:46:34.409" v="14173" actId="478"/>
        <pc:sldMkLst>
          <pc:docMk/>
          <pc:sldMk cId="3481778851" sldId="297"/>
        </pc:sldMkLst>
        <pc:spChg chg="mod">
          <ac:chgData name="Girard, Jeffrey" userId="7202c23f-aa62-4758-875d-38f3be6cda75" providerId="ADAL" clId="{E6687556-DE8C-4864-ADCD-F177B918453F}" dt="2021-06-01T21:22:26.649" v="12289" actId="20577"/>
          <ac:spMkLst>
            <pc:docMk/>
            <pc:sldMk cId="3481778851" sldId="297"/>
            <ac:spMk id="2" creationId="{CE5AACDE-CD92-4F89-A707-D061777546E6}"/>
          </ac:spMkLst>
        </pc:spChg>
        <pc:spChg chg="del">
          <ac:chgData name="Girard, Jeffrey" userId="7202c23f-aa62-4758-875d-38f3be6cda75" providerId="ADAL" clId="{E6687556-DE8C-4864-ADCD-F177B918453F}" dt="2021-06-01T21:00:04.440" v="12095" actId="478"/>
          <ac:spMkLst>
            <pc:docMk/>
            <pc:sldMk cId="3481778851" sldId="297"/>
            <ac:spMk id="12" creationId="{013344C8-7AB0-4431-9ABC-CB8ABC4170C5}"/>
          </ac:spMkLst>
        </pc:spChg>
        <pc:spChg chg="del">
          <ac:chgData name="Girard, Jeffrey" userId="7202c23f-aa62-4758-875d-38f3be6cda75" providerId="ADAL" clId="{E6687556-DE8C-4864-ADCD-F177B918453F}" dt="2021-06-01T21:00:04.440" v="12095" actId="478"/>
          <ac:spMkLst>
            <pc:docMk/>
            <pc:sldMk cId="3481778851" sldId="297"/>
            <ac:spMk id="16" creationId="{CE55A52A-F8D3-4637-8B1A-BE5EE228D240}"/>
          </ac:spMkLst>
        </pc:spChg>
        <pc:graphicFrameChg chg="del">
          <ac:chgData name="Girard, Jeffrey" userId="7202c23f-aa62-4758-875d-38f3be6cda75" providerId="ADAL" clId="{E6687556-DE8C-4864-ADCD-F177B918453F}" dt="2021-06-02T01:46:34.409" v="14173" actId="478"/>
          <ac:graphicFrameMkLst>
            <pc:docMk/>
            <pc:sldMk cId="3481778851" sldId="297"/>
            <ac:graphicFrameMk id="8" creationId="{372C577D-7F6D-4BE4-AA5F-63672C2DFD09}"/>
          </ac:graphicFrameMkLst>
        </pc:graphicFrameChg>
        <pc:graphicFrameChg chg="del">
          <ac:chgData name="Girard, Jeffrey" userId="7202c23f-aa62-4758-875d-38f3be6cda75" providerId="ADAL" clId="{E6687556-DE8C-4864-ADCD-F177B918453F}" dt="2021-06-02T01:46:33.618" v="14172" actId="478"/>
          <ac:graphicFrameMkLst>
            <pc:docMk/>
            <pc:sldMk cId="3481778851" sldId="297"/>
            <ac:graphicFrameMk id="9" creationId="{E3D9E10F-841B-4760-9416-3AC8DF3D24AC}"/>
          </ac:graphicFrameMkLst>
        </pc:graphicFrameChg>
        <pc:picChg chg="add del mod">
          <ac:chgData name="Girard, Jeffrey" userId="7202c23f-aa62-4758-875d-38f3be6cda75" providerId="ADAL" clId="{E6687556-DE8C-4864-ADCD-F177B918453F}" dt="2021-06-01T21:40:49.055" v="12341"/>
          <ac:picMkLst>
            <pc:docMk/>
            <pc:sldMk cId="3481778851" sldId="297"/>
            <ac:picMk id="4" creationId="{F7DA179D-A2EB-4C3A-BAB4-A1E585F019C3}"/>
          </ac:picMkLst>
        </pc:picChg>
        <pc:picChg chg="add mod">
          <ac:chgData name="Girard, Jeffrey" userId="7202c23f-aa62-4758-875d-38f3be6cda75" providerId="ADAL" clId="{E6687556-DE8C-4864-ADCD-F177B918453F}" dt="2021-06-01T21:45:16.587" v="12358" actId="408"/>
          <ac:picMkLst>
            <pc:docMk/>
            <pc:sldMk cId="3481778851" sldId="297"/>
            <ac:picMk id="6" creationId="{6EB14EEB-A689-41EB-94D5-75D354653161}"/>
          </ac:picMkLst>
        </pc:picChg>
        <pc:picChg chg="del">
          <ac:chgData name="Girard, Jeffrey" userId="7202c23f-aa62-4758-875d-38f3be6cda75" providerId="ADAL" clId="{E6687556-DE8C-4864-ADCD-F177B918453F}" dt="2021-06-01T21:00:01.189" v="12093" actId="478"/>
          <ac:picMkLst>
            <pc:docMk/>
            <pc:sldMk cId="3481778851" sldId="297"/>
            <ac:picMk id="10" creationId="{55A25AA8-B658-44A4-9A86-5D4EE61A6FF1}"/>
          </ac:picMkLst>
        </pc:picChg>
        <pc:picChg chg="add del mod">
          <ac:chgData name="Girard, Jeffrey" userId="7202c23f-aa62-4758-875d-38f3be6cda75" providerId="ADAL" clId="{E6687556-DE8C-4864-ADCD-F177B918453F}" dt="2021-06-01T21:24:33.809" v="12307" actId="478"/>
          <ac:picMkLst>
            <pc:docMk/>
            <pc:sldMk cId="3481778851" sldId="297"/>
            <ac:picMk id="11" creationId="{C08329CD-E9DC-4448-9429-5BE4AAAA8C54}"/>
          </ac:picMkLst>
        </pc:picChg>
        <pc:picChg chg="add mod">
          <ac:chgData name="Girard, Jeffrey" userId="7202c23f-aa62-4758-875d-38f3be6cda75" providerId="ADAL" clId="{E6687556-DE8C-4864-ADCD-F177B918453F}" dt="2021-06-01T21:45:16.587" v="12358" actId="408"/>
          <ac:picMkLst>
            <pc:docMk/>
            <pc:sldMk cId="3481778851" sldId="297"/>
            <ac:picMk id="13" creationId="{E1D603F2-B25E-46D9-9035-968C9E001635}"/>
          </ac:picMkLst>
        </pc:picChg>
        <pc:cxnChg chg="add mod">
          <ac:chgData name="Girard, Jeffrey" userId="7202c23f-aa62-4758-875d-38f3be6cda75" providerId="ADAL" clId="{E6687556-DE8C-4864-ADCD-F177B918453F}" dt="2021-06-01T21:45:16.587" v="12358" actId="408"/>
          <ac:cxnSpMkLst>
            <pc:docMk/>
            <pc:sldMk cId="3481778851" sldId="297"/>
            <ac:cxnSpMk id="17" creationId="{37864055-5992-4464-97CB-A6FB8656943B}"/>
          </ac:cxnSpMkLst>
        </pc:cxnChg>
      </pc:sldChg>
      <pc:sldChg chg="addSp delSp modSp add del mod">
        <pc:chgData name="Girard, Jeffrey" userId="7202c23f-aa62-4758-875d-38f3be6cda75" providerId="ADAL" clId="{E6687556-DE8C-4864-ADCD-F177B918453F}" dt="2021-06-01T21:22:21.538" v="12266" actId="47"/>
        <pc:sldMkLst>
          <pc:docMk/>
          <pc:sldMk cId="1064692432" sldId="298"/>
        </pc:sldMkLst>
        <pc:spChg chg="mod">
          <ac:chgData name="Girard, Jeffrey" userId="7202c23f-aa62-4758-875d-38f3be6cda75" providerId="ADAL" clId="{E6687556-DE8C-4864-ADCD-F177B918453F}" dt="2021-06-01T21:14:24.047" v="12183" actId="20577"/>
          <ac:spMkLst>
            <pc:docMk/>
            <pc:sldMk cId="1064692432" sldId="298"/>
            <ac:spMk id="2" creationId="{CE5AACDE-CD92-4F89-A707-D061777546E6}"/>
          </ac:spMkLst>
        </pc:spChg>
        <pc:spChg chg="add mod">
          <ac:chgData name="Girard, Jeffrey" userId="7202c23f-aa62-4758-875d-38f3be6cda75" providerId="ADAL" clId="{E6687556-DE8C-4864-ADCD-F177B918453F}" dt="2021-06-01T21:08:30.245" v="12125" actId="14100"/>
          <ac:spMkLst>
            <pc:docMk/>
            <pc:sldMk cId="1064692432" sldId="298"/>
            <ac:spMk id="5" creationId="{6932D5DE-9CC4-4EB5-8250-1DA15DAA9C45}"/>
          </ac:spMkLst>
        </pc:spChg>
        <pc:picChg chg="add mod">
          <ac:chgData name="Girard, Jeffrey" userId="7202c23f-aa62-4758-875d-38f3be6cda75" providerId="ADAL" clId="{E6687556-DE8C-4864-ADCD-F177B918453F}" dt="2021-06-01T21:07:51.772" v="12112" actId="1076"/>
          <ac:picMkLst>
            <pc:docMk/>
            <pc:sldMk cId="1064692432" sldId="298"/>
            <ac:picMk id="4" creationId="{EEFC8D7B-B29C-4470-A37D-CF9D5C0978D5}"/>
          </ac:picMkLst>
        </pc:picChg>
        <pc:picChg chg="del">
          <ac:chgData name="Girard, Jeffrey" userId="7202c23f-aa62-4758-875d-38f3be6cda75" providerId="ADAL" clId="{E6687556-DE8C-4864-ADCD-F177B918453F}" dt="2021-06-01T21:07:42.944" v="12107" actId="478"/>
          <ac:picMkLst>
            <pc:docMk/>
            <pc:sldMk cId="1064692432" sldId="298"/>
            <ac:picMk id="11" creationId="{C08329CD-E9DC-4448-9429-5BE4AAAA8C54}"/>
          </ac:picMkLst>
        </pc:picChg>
      </pc:sldChg>
      <pc:sldChg chg="addSp delSp modSp add mod modAnim">
        <pc:chgData name="Girard, Jeffrey" userId="7202c23f-aa62-4758-875d-38f3be6cda75" providerId="ADAL" clId="{E6687556-DE8C-4864-ADCD-F177B918453F}" dt="2021-06-02T01:46:27.761" v="14169" actId="478"/>
        <pc:sldMkLst>
          <pc:docMk/>
          <pc:sldMk cId="1262083588" sldId="299"/>
        </pc:sldMkLst>
        <pc:spChg chg="mod">
          <ac:chgData name="Girard, Jeffrey" userId="7202c23f-aa62-4758-875d-38f3be6cda75" providerId="ADAL" clId="{E6687556-DE8C-4864-ADCD-F177B918453F}" dt="2021-06-01T21:21:20.174" v="12261" actId="20577"/>
          <ac:spMkLst>
            <pc:docMk/>
            <pc:sldMk cId="1262083588" sldId="299"/>
            <ac:spMk id="2" creationId="{CE5AACDE-CD92-4F89-A707-D061777546E6}"/>
          </ac:spMkLst>
        </pc:spChg>
        <pc:spChg chg="del mod">
          <ac:chgData name="Girard, Jeffrey" userId="7202c23f-aa62-4758-875d-38f3be6cda75" providerId="ADAL" clId="{E6687556-DE8C-4864-ADCD-F177B918453F}" dt="2021-06-01T21:18:40.274" v="12202" actId="478"/>
          <ac:spMkLst>
            <pc:docMk/>
            <pc:sldMk cId="1262083588" sldId="299"/>
            <ac:spMk id="5" creationId="{6932D5DE-9CC4-4EB5-8250-1DA15DAA9C45}"/>
          </ac:spMkLst>
        </pc:spChg>
        <pc:graphicFrameChg chg="del">
          <ac:chgData name="Girard, Jeffrey" userId="7202c23f-aa62-4758-875d-38f3be6cda75" providerId="ADAL" clId="{E6687556-DE8C-4864-ADCD-F177B918453F}" dt="2021-06-02T01:46:27.761" v="14169" actId="478"/>
          <ac:graphicFrameMkLst>
            <pc:docMk/>
            <pc:sldMk cId="1262083588" sldId="299"/>
            <ac:graphicFrameMk id="8" creationId="{372C577D-7F6D-4BE4-AA5F-63672C2DFD09}"/>
          </ac:graphicFrameMkLst>
        </pc:graphicFrameChg>
        <pc:graphicFrameChg chg="del">
          <ac:chgData name="Girard, Jeffrey" userId="7202c23f-aa62-4758-875d-38f3be6cda75" providerId="ADAL" clId="{E6687556-DE8C-4864-ADCD-F177B918453F}" dt="2021-06-02T01:46:26.751" v="14168" actId="478"/>
          <ac:graphicFrameMkLst>
            <pc:docMk/>
            <pc:sldMk cId="1262083588" sldId="299"/>
            <ac:graphicFrameMk id="9" creationId="{E3D9E10F-841B-4760-9416-3AC8DF3D24AC}"/>
          </ac:graphicFrameMkLst>
        </pc:graphicFrameChg>
        <pc:graphicFrameChg chg="add del mod">
          <ac:chgData name="Girard, Jeffrey" userId="7202c23f-aa62-4758-875d-38f3be6cda75" providerId="ADAL" clId="{E6687556-DE8C-4864-ADCD-F177B918453F}" dt="2021-06-02T01:46:26.017" v="14167" actId="478"/>
          <ac:graphicFrameMkLst>
            <pc:docMk/>
            <pc:sldMk cId="1262083588" sldId="299"/>
            <ac:graphicFrameMk id="10" creationId="{1343EC37-7858-4C60-95E5-204B140AE840}"/>
          </ac:graphicFrameMkLst>
        </pc:graphicFrameChg>
        <pc:picChg chg="del">
          <ac:chgData name="Girard, Jeffrey" userId="7202c23f-aa62-4758-875d-38f3be6cda75" providerId="ADAL" clId="{E6687556-DE8C-4864-ADCD-F177B918453F}" dt="2021-06-01T21:18:38.993" v="12200" actId="478"/>
          <ac:picMkLst>
            <pc:docMk/>
            <pc:sldMk cId="1262083588" sldId="299"/>
            <ac:picMk id="4" creationId="{EEFC8D7B-B29C-4470-A37D-CF9D5C0978D5}"/>
          </ac:picMkLst>
        </pc:picChg>
        <pc:picChg chg="add mod">
          <ac:chgData name="Girard, Jeffrey" userId="7202c23f-aa62-4758-875d-38f3be6cda75" providerId="ADAL" clId="{E6687556-DE8C-4864-ADCD-F177B918453F}" dt="2021-06-01T21:18:56.357" v="12210" actId="1076"/>
          <ac:picMkLst>
            <pc:docMk/>
            <pc:sldMk cId="1262083588" sldId="299"/>
            <ac:picMk id="6" creationId="{599827C4-3537-4ED0-B35F-FF4F6D537D89}"/>
          </ac:picMkLst>
        </pc:picChg>
        <pc:picChg chg="add mod">
          <ac:chgData name="Girard, Jeffrey" userId="7202c23f-aa62-4758-875d-38f3be6cda75" providerId="ADAL" clId="{E6687556-DE8C-4864-ADCD-F177B918453F}" dt="2021-06-01T21:20:51.926" v="12217" actId="1076"/>
          <ac:picMkLst>
            <pc:docMk/>
            <pc:sldMk cId="1262083588" sldId="299"/>
            <ac:picMk id="11" creationId="{84B6F7AE-B752-49DB-97A6-A3F4862B0FA3}"/>
          </ac:picMkLst>
        </pc:picChg>
        <pc:cxnChg chg="add mod">
          <ac:chgData name="Girard, Jeffrey" userId="7202c23f-aa62-4758-875d-38f3be6cda75" providerId="ADAL" clId="{E6687556-DE8C-4864-ADCD-F177B918453F}" dt="2021-06-01T21:21:13.617" v="12241" actId="1038"/>
          <ac:cxnSpMkLst>
            <pc:docMk/>
            <pc:sldMk cId="1262083588" sldId="299"/>
            <ac:cxnSpMk id="14" creationId="{6402A007-1B89-4748-8BB2-8D4DB4DC361D}"/>
          </ac:cxnSpMkLst>
        </pc:cxnChg>
      </pc:sldChg>
      <pc:sldChg chg="addSp delSp modSp add mod delAnim">
        <pc:chgData name="Girard, Jeffrey" userId="7202c23f-aa62-4758-875d-38f3be6cda75" providerId="ADAL" clId="{E6687556-DE8C-4864-ADCD-F177B918453F}" dt="2021-06-02T01:46:22.764" v="14166" actId="478"/>
        <pc:sldMkLst>
          <pc:docMk/>
          <pc:sldMk cId="2129174678" sldId="300"/>
        </pc:sldMkLst>
        <pc:spChg chg="mod">
          <ac:chgData name="Girard, Jeffrey" userId="7202c23f-aa62-4758-875d-38f3be6cda75" providerId="ADAL" clId="{E6687556-DE8C-4864-ADCD-F177B918453F}" dt="2021-06-01T21:38:47.473" v="12337" actId="20577"/>
          <ac:spMkLst>
            <pc:docMk/>
            <pc:sldMk cId="2129174678" sldId="300"/>
            <ac:spMk id="2" creationId="{CE5AACDE-CD92-4F89-A707-D061777546E6}"/>
          </ac:spMkLst>
        </pc:spChg>
        <pc:spChg chg="add mod topLvl">
          <ac:chgData name="Girard, Jeffrey" userId="7202c23f-aa62-4758-875d-38f3be6cda75" providerId="ADAL" clId="{E6687556-DE8C-4864-ADCD-F177B918453F}" dt="2021-06-01T22:07:31.558" v="12704" actId="12788"/>
          <ac:spMkLst>
            <pc:docMk/>
            <pc:sldMk cId="2129174678" sldId="300"/>
            <ac:spMk id="15" creationId="{EDF917DF-593D-41AE-A0F0-7433E82267FB}"/>
          </ac:spMkLst>
        </pc:spChg>
        <pc:spChg chg="add mod topLvl">
          <ac:chgData name="Girard, Jeffrey" userId="7202c23f-aa62-4758-875d-38f3be6cda75" providerId="ADAL" clId="{E6687556-DE8C-4864-ADCD-F177B918453F}" dt="2021-06-01T22:07:31.558" v="12704" actId="12788"/>
          <ac:spMkLst>
            <pc:docMk/>
            <pc:sldMk cId="2129174678" sldId="300"/>
            <ac:spMk id="18" creationId="{58DA32E4-DA8D-4E47-A77B-8DB3C619AF76}"/>
          </ac:spMkLst>
        </pc:spChg>
        <pc:spChg chg="add mod topLvl">
          <ac:chgData name="Girard, Jeffrey" userId="7202c23f-aa62-4758-875d-38f3be6cda75" providerId="ADAL" clId="{E6687556-DE8C-4864-ADCD-F177B918453F}" dt="2021-06-01T22:07:31.558" v="12704" actId="12788"/>
          <ac:spMkLst>
            <pc:docMk/>
            <pc:sldMk cId="2129174678" sldId="300"/>
            <ac:spMk id="19" creationId="{B3B0084D-F4BD-4CEA-933A-49D303C9D8F1}"/>
          </ac:spMkLst>
        </pc:spChg>
        <pc:grpChg chg="add del mod">
          <ac:chgData name="Girard, Jeffrey" userId="7202c23f-aa62-4758-875d-38f3be6cda75" providerId="ADAL" clId="{E6687556-DE8C-4864-ADCD-F177B918453F}" dt="2021-06-01T21:55:34.650" v="12462" actId="165"/>
          <ac:grpSpMkLst>
            <pc:docMk/>
            <pc:sldMk cId="2129174678" sldId="300"/>
            <ac:grpSpMk id="16" creationId="{9E51084E-6CD0-4AED-B81D-E5741DA86412}"/>
          </ac:grpSpMkLst>
        </pc:grpChg>
        <pc:grpChg chg="add mod">
          <ac:chgData name="Girard, Jeffrey" userId="7202c23f-aa62-4758-875d-38f3be6cda75" providerId="ADAL" clId="{E6687556-DE8C-4864-ADCD-F177B918453F}" dt="2021-06-01T22:07:31.558" v="12704" actId="12788"/>
          <ac:grpSpMkLst>
            <pc:docMk/>
            <pc:sldMk cId="2129174678" sldId="300"/>
            <ac:grpSpMk id="17" creationId="{23FB56CA-3EDF-434D-86BD-1AB4D0011C6F}"/>
          </ac:grpSpMkLst>
        </pc:grpChg>
        <pc:graphicFrameChg chg="del">
          <ac:chgData name="Girard, Jeffrey" userId="7202c23f-aa62-4758-875d-38f3be6cda75" providerId="ADAL" clId="{E6687556-DE8C-4864-ADCD-F177B918453F}" dt="2021-06-02T01:46:22.764" v="14166" actId="478"/>
          <ac:graphicFrameMkLst>
            <pc:docMk/>
            <pc:sldMk cId="2129174678" sldId="300"/>
            <ac:graphicFrameMk id="8" creationId="{372C577D-7F6D-4BE4-AA5F-63672C2DFD09}"/>
          </ac:graphicFrameMkLst>
        </pc:graphicFrameChg>
        <pc:graphicFrameChg chg="del">
          <ac:chgData name="Girard, Jeffrey" userId="7202c23f-aa62-4758-875d-38f3be6cda75" providerId="ADAL" clId="{E6687556-DE8C-4864-ADCD-F177B918453F}" dt="2021-06-02T01:46:21.729" v="14165" actId="478"/>
          <ac:graphicFrameMkLst>
            <pc:docMk/>
            <pc:sldMk cId="2129174678" sldId="300"/>
            <ac:graphicFrameMk id="9" creationId="{E3D9E10F-841B-4760-9416-3AC8DF3D24AC}"/>
          </ac:graphicFrameMkLst>
        </pc:graphicFrameChg>
        <pc:graphicFrameChg chg="del">
          <ac:chgData name="Girard, Jeffrey" userId="7202c23f-aa62-4758-875d-38f3be6cda75" providerId="ADAL" clId="{E6687556-DE8C-4864-ADCD-F177B918453F}" dt="2021-06-02T01:46:20.989" v="14164" actId="478"/>
          <ac:graphicFrameMkLst>
            <pc:docMk/>
            <pc:sldMk cId="2129174678" sldId="300"/>
            <ac:graphicFrameMk id="10" creationId="{1343EC37-7858-4C60-95E5-204B140AE840}"/>
          </ac:graphicFrameMkLst>
        </pc:graphicFrameChg>
        <pc:picChg chg="add del mod">
          <ac:chgData name="Girard, Jeffrey" userId="7202c23f-aa62-4758-875d-38f3be6cda75" providerId="ADAL" clId="{E6687556-DE8C-4864-ADCD-F177B918453F}" dt="2021-06-01T21:53:00.073" v="12369" actId="478"/>
          <ac:picMkLst>
            <pc:docMk/>
            <pc:sldMk cId="2129174678" sldId="300"/>
            <ac:picMk id="3" creationId="{E6CDE51F-D706-4661-BED7-65AA0C1DD001}"/>
          </ac:picMkLst>
        </pc:picChg>
        <pc:picChg chg="add del mod">
          <ac:chgData name="Girard, Jeffrey" userId="7202c23f-aa62-4758-875d-38f3be6cda75" providerId="ADAL" clId="{E6687556-DE8C-4864-ADCD-F177B918453F}" dt="2021-06-01T21:53:00.073" v="12369" actId="478"/>
          <ac:picMkLst>
            <pc:docMk/>
            <pc:sldMk cId="2129174678" sldId="300"/>
            <ac:picMk id="5" creationId="{2E694A29-EAE6-4049-82F7-0AE60AF0DE29}"/>
          </ac:picMkLst>
        </pc:picChg>
        <pc:picChg chg="del">
          <ac:chgData name="Girard, Jeffrey" userId="7202c23f-aa62-4758-875d-38f3be6cda75" providerId="ADAL" clId="{E6687556-DE8C-4864-ADCD-F177B918453F}" dt="2021-06-01T21:38:49.167" v="12338" actId="478"/>
          <ac:picMkLst>
            <pc:docMk/>
            <pc:sldMk cId="2129174678" sldId="300"/>
            <ac:picMk id="6" creationId="{599827C4-3537-4ED0-B35F-FF4F6D537D89}"/>
          </ac:picMkLst>
        </pc:picChg>
        <pc:picChg chg="del">
          <ac:chgData name="Girard, Jeffrey" userId="7202c23f-aa62-4758-875d-38f3be6cda75" providerId="ADAL" clId="{E6687556-DE8C-4864-ADCD-F177B918453F}" dt="2021-06-01T21:38:51.024" v="12339" actId="478"/>
          <ac:picMkLst>
            <pc:docMk/>
            <pc:sldMk cId="2129174678" sldId="300"/>
            <ac:picMk id="11" creationId="{84B6F7AE-B752-49DB-97A6-A3F4862B0FA3}"/>
          </ac:picMkLst>
        </pc:picChg>
        <pc:picChg chg="add mod topLvl">
          <ac:chgData name="Girard, Jeffrey" userId="7202c23f-aa62-4758-875d-38f3be6cda75" providerId="ADAL" clId="{E6687556-DE8C-4864-ADCD-F177B918453F}" dt="2021-06-01T22:07:31.558" v="12704" actId="12788"/>
          <ac:picMkLst>
            <pc:docMk/>
            <pc:sldMk cId="2129174678" sldId="300"/>
            <ac:picMk id="13" creationId="{2BAF392B-9DC6-415F-A46D-94DD6A2E7F26}"/>
          </ac:picMkLst>
        </pc:picChg>
        <pc:cxnChg chg="del">
          <ac:chgData name="Girard, Jeffrey" userId="7202c23f-aa62-4758-875d-38f3be6cda75" providerId="ADAL" clId="{E6687556-DE8C-4864-ADCD-F177B918453F}" dt="2021-06-01T21:38:51.024" v="12339" actId="478"/>
          <ac:cxnSpMkLst>
            <pc:docMk/>
            <pc:sldMk cId="2129174678" sldId="300"/>
            <ac:cxnSpMk id="14" creationId="{6402A007-1B89-4748-8BB2-8D4DB4DC361D}"/>
          </ac:cxnSpMkLst>
        </pc:cxnChg>
      </pc:sldChg>
      <pc:sldChg chg="delSp modSp add mod">
        <pc:chgData name="Girard, Jeffrey" userId="7202c23f-aa62-4758-875d-38f3be6cda75" providerId="ADAL" clId="{E6687556-DE8C-4864-ADCD-F177B918453F}" dt="2021-06-02T01:46:31.243" v="14171" actId="478"/>
        <pc:sldMkLst>
          <pc:docMk/>
          <pc:sldMk cId="3888896237" sldId="301"/>
        </pc:sldMkLst>
        <pc:spChg chg="mod">
          <ac:chgData name="Girard, Jeffrey" userId="7202c23f-aa62-4758-875d-38f3be6cda75" providerId="ADAL" clId="{E6687556-DE8C-4864-ADCD-F177B918453F}" dt="2021-06-01T21:24:29.295" v="12306" actId="20577"/>
          <ac:spMkLst>
            <pc:docMk/>
            <pc:sldMk cId="3888896237" sldId="301"/>
            <ac:spMk id="2" creationId="{CE5AACDE-CD92-4F89-A707-D061777546E6}"/>
          </ac:spMkLst>
        </pc:spChg>
        <pc:graphicFrameChg chg="del">
          <ac:chgData name="Girard, Jeffrey" userId="7202c23f-aa62-4758-875d-38f3be6cda75" providerId="ADAL" clId="{E6687556-DE8C-4864-ADCD-F177B918453F}" dt="2021-06-02T01:46:31.243" v="14171" actId="478"/>
          <ac:graphicFrameMkLst>
            <pc:docMk/>
            <pc:sldMk cId="3888896237" sldId="301"/>
            <ac:graphicFrameMk id="8" creationId="{372C577D-7F6D-4BE4-AA5F-63672C2DFD09}"/>
          </ac:graphicFrameMkLst>
        </pc:graphicFrameChg>
        <pc:graphicFrameChg chg="del">
          <ac:chgData name="Girard, Jeffrey" userId="7202c23f-aa62-4758-875d-38f3be6cda75" providerId="ADAL" clId="{E6687556-DE8C-4864-ADCD-F177B918453F}" dt="2021-06-02T01:46:30.210" v="14170" actId="478"/>
          <ac:graphicFrameMkLst>
            <pc:docMk/>
            <pc:sldMk cId="3888896237" sldId="301"/>
            <ac:graphicFrameMk id="9" creationId="{E3D9E10F-841B-4760-9416-3AC8DF3D24AC}"/>
          </ac:graphicFrameMkLst>
        </pc:graphicFrameChg>
      </pc:sldChg>
      <pc:sldChg chg="addSp delSp modSp add mod modAnim">
        <pc:chgData name="Girard, Jeffrey" userId="7202c23f-aa62-4758-875d-38f3be6cda75" providerId="ADAL" clId="{E6687556-DE8C-4864-ADCD-F177B918453F}" dt="2021-06-01T22:32:56.822" v="14131"/>
        <pc:sldMkLst>
          <pc:docMk/>
          <pc:sldMk cId="2784331309" sldId="302"/>
        </pc:sldMkLst>
        <pc:spChg chg="mod">
          <ac:chgData name="Girard, Jeffrey" userId="7202c23f-aa62-4758-875d-38f3be6cda75" providerId="ADAL" clId="{E6687556-DE8C-4864-ADCD-F177B918453F}" dt="2021-06-01T22:32:31.472" v="14128" actId="948"/>
          <ac:spMkLst>
            <pc:docMk/>
            <pc:sldMk cId="2784331309" sldId="302"/>
            <ac:spMk id="20" creationId="{30114EFE-521F-4011-B0C7-0A1090B1DE98}"/>
          </ac:spMkLst>
        </pc:spChg>
        <pc:picChg chg="del">
          <ac:chgData name="Girard, Jeffrey" userId="7202c23f-aa62-4758-875d-38f3be6cda75" providerId="ADAL" clId="{E6687556-DE8C-4864-ADCD-F177B918453F}" dt="2021-06-01T22:21:41.565" v="13436" actId="478"/>
          <ac:picMkLst>
            <pc:docMk/>
            <pc:sldMk cId="2784331309" sldId="302"/>
            <ac:picMk id="4" creationId="{F51BF169-1C07-469F-AD0B-FCEE1D857793}"/>
          </ac:picMkLst>
        </pc:picChg>
        <pc:picChg chg="add mod modCrop">
          <ac:chgData name="Girard, Jeffrey" userId="7202c23f-aa62-4758-875d-38f3be6cda75" providerId="ADAL" clId="{E6687556-DE8C-4864-ADCD-F177B918453F}" dt="2021-06-01T22:28:52.944" v="13747" actId="1076"/>
          <ac:picMkLst>
            <pc:docMk/>
            <pc:sldMk cId="2784331309" sldId="302"/>
            <ac:picMk id="5" creationId="{ED13C6E3-B410-4921-A09E-BC1CF55DFAA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E70CE3-557D-4FC1-B418-C9C866A68F9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8FEDBF-92AA-413F-A1D9-D3F9178F646F}">
      <dgm:prSet phldrT="[Text]" custT="1"/>
      <dgm:spPr/>
      <dgm:t>
        <a:bodyPr lIns="0" rIns="0"/>
        <a:lstStyle/>
        <a:p>
          <a:r>
            <a:rPr lang="en-US" sz="2800" b="0" dirty="0">
              <a:latin typeface="Minion Pro" panose="02040503050201020203" pitchFamily="18" charset="0"/>
            </a:rPr>
            <a:t>Feature Engineering</a:t>
          </a:r>
        </a:p>
      </dgm:t>
    </dgm:pt>
    <dgm:pt modelId="{6F74BF60-960F-4038-9608-877D8F214A98}" type="parTrans" cxnId="{C11D1CB6-193E-46CF-99FC-5A96F2E3CECA}">
      <dgm:prSet/>
      <dgm:spPr/>
      <dgm:t>
        <a:bodyPr/>
        <a:lstStyle/>
        <a:p>
          <a:endParaRPr lang="en-US" sz="2800" b="0">
            <a:latin typeface="Minion Pro" panose="02040503050201020203" pitchFamily="18" charset="0"/>
          </a:endParaRPr>
        </a:p>
      </dgm:t>
    </dgm:pt>
    <dgm:pt modelId="{E361D0E4-4491-4CA3-8F38-980FE3E58D63}" type="sibTrans" cxnId="{C11D1CB6-193E-46CF-99FC-5A96F2E3CECA}">
      <dgm:prSet/>
      <dgm:spPr/>
      <dgm:t>
        <a:bodyPr/>
        <a:lstStyle/>
        <a:p>
          <a:endParaRPr lang="en-US" sz="2800" b="0">
            <a:latin typeface="Minion Pro" panose="02040503050201020203" pitchFamily="18" charset="0"/>
          </a:endParaRPr>
        </a:p>
      </dgm:t>
    </dgm:pt>
    <dgm:pt modelId="{2EE759D2-A654-4303-803D-C2742008543A}">
      <dgm:prSet phldrT="[Text]" custT="1"/>
      <dgm:spPr/>
      <dgm:t>
        <a:bodyPr lIns="0" rIns="0"/>
        <a:lstStyle/>
        <a:p>
          <a:r>
            <a:rPr lang="en-US" sz="2800" b="0" dirty="0">
              <a:latin typeface="Minion Pro" panose="02040503050201020203" pitchFamily="18" charset="0"/>
            </a:rPr>
            <a:t>Model Development</a:t>
          </a:r>
        </a:p>
      </dgm:t>
    </dgm:pt>
    <dgm:pt modelId="{EB68DED6-A6AF-4648-A899-62702D773948}" type="parTrans" cxnId="{D8221852-72AD-4E9D-9D06-6AF9AA02C48C}">
      <dgm:prSet/>
      <dgm:spPr/>
      <dgm:t>
        <a:bodyPr/>
        <a:lstStyle/>
        <a:p>
          <a:endParaRPr lang="en-US" sz="2800" b="0">
            <a:latin typeface="Minion Pro" panose="02040503050201020203" pitchFamily="18" charset="0"/>
          </a:endParaRPr>
        </a:p>
      </dgm:t>
    </dgm:pt>
    <dgm:pt modelId="{2FCDD32A-065A-4AD3-B924-0790BA4C3720}" type="sibTrans" cxnId="{D8221852-72AD-4E9D-9D06-6AF9AA02C48C}">
      <dgm:prSet/>
      <dgm:spPr/>
      <dgm:t>
        <a:bodyPr/>
        <a:lstStyle/>
        <a:p>
          <a:endParaRPr lang="en-US" sz="2800" b="0">
            <a:latin typeface="Minion Pro" panose="02040503050201020203" pitchFamily="18" charset="0"/>
          </a:endParaRPr>
        </a:p>
      </dgm:t>
    </dgm:pt>
    <dgm:pt modelId="{5E494E94-447F-41EB-A41B-9F17162F4C19}">
      <dgm:prSet phldrT="[Text]" custT="1"/>
      <dgm:spPr/>
      <dgm:t>
        <a:bodyPr lIns="0" rIns="0"/>
        <a:lstStyle/>
        <a:p>
          <a:r>
            <a:rPr lang="en-US" sz="2800" b="0" dirty="0">
              <a:latin typeface="Minion Pro" panose="02040503050201020203" pitchFamily="18" charset="0"/>
            </a:rPr>
            <a:t>Model Evaluation</a:t>
          </a:r>
        </a:p>
      </dgm:t>
    </dgm:pt>
    <dgm:pt modelId="{A23BA6E8-BD18-4EC7-B9DF-25802B14F5F5}" type="parTrans" cxnId="{E1BD1FC3-EB26-46CB-ACF5-CC3A4E864869}">
      <dgm:prSet/>
      <dgm:spPr/>
      <dgm:t>
        <a:bodyPr/>
        <a:lstStyle/>
        <a:p>
          <a:endParaRPr lang="en-US" sz="2800" b="0">
            <a:latin typeface="Minion Pro" panose="02040503050201020203" pitchFamily="18" charset="0"/>
          </a:endParaRPr>
        </a:p>
      </dgm:t>
    </dgm:pt>
    <dgm:pt modelId="{38A0A083-0604-408E-9297-5E7DF9130AFC}" type="sibTrans" cxnId="{E1BD1FC3-EB26-46CB-ACF5-CC3A4E864869}">
      <dgm:prSet/>
      <dgm:spPr/>
      <dgm:t>
        <a:bodyPr/>
        <a:lstStyle/>
        <a:p>
          <a:endParaRPr lang="en-US" sz="2800" b="0">
            <a:latin typeface="Minion Pro" panose="02040503050201020203" pitchFamily="18" charset="0"/>
          </a:endParaRPr>
        </a:p>
      </dgm:t>
    </dgm:pt>
    <dgm:pt modelId="{14563E7C-0FFC-4443-9584-B440D59FD721}">
      <dgm:prSet phldrT="[Text]" custT="1"/>
      <dgm:spPr/>
      <dgm:t>
        <a:bodyPr lIns="0" rIns="0"/>
        <a:lstStyle/>
        <a:p>
          <a:r>
            <a:rPr lang="en-US" sz="2800" b="0" dirty="0">
              <a:latin typeface="Minion Pro" panose="02040503050201020203" pitchFamily="18" charset="0"/>
            </a:rPr>
            <a:t>Exploratory </a:t>
          </a:r>
          <a:br>
            <a:rPr lang="en-US" sz="2800" b="0" dirty="0">
              <a:latin typeface="Minion Pro" panose="02040503050201020203" pitchFamily="18" charset="0"/>
            </a:rPr>
          </a:br>
          <a:r>
            <a:rPr lang="en-US" sz="2800" b="0" dirty="0">
              <a:latin typeface="Minion Pro" panose="02040503050201020203" pitchFamily="18" charset="0"/>
            </a:rPr>
            <a:t>Analysis</a:t>
          </a:r>
        </a:p>
      </dgm:t>
    </dgm:pt>
    <dgm:pt modelId="{3CEEC1C3-4297-49BC-9473-FE2D3695AD63}" type="parTrans" cxnId="{A3595086-3ADB-4DDC-A837-137858720EEA}">
      <dgm:prSet/>
      <dgm:spPr/>
      <dgm:t>
        <a:bodyPr/>
        <a:lstStyle/>
        <a:p>
          <a:endParaRPr lang="en-US" sz="2800" b="0">
            <a:latin typeface="Minion Pro" panose="02040503050201020203" pitchFamily="18" charset="0"/>
          </a:endParaRPr>
        </a:p>
      </dgm:t>
    </dgm:pt>
    <dgm:pt modelId="{6EDA9D56-1B64-46C7-BCB2-23AF2EDBCC57}" type="sibTrans" cxnId="{A3595086-3ADB-4DDC-A837-137858720EEA}">
      <dgm:prSet/>
      <dgm:spPr/>
      <dgm:t>
        <a:bodyPr/>
        <a:lstStyle/>
        <a:p>
          <a:endParaRPr lang="en-US" sz="2800" b="0">
            <a:latin typeface="Minion Pro" panose="02040503050201020203" pitchFamily="18" charset="0"/>
          </a:endParaRPr>
        </a:p>
      </dgm:t>
    </dgm:pt>
    <dgm:pt modelId="{FDE0F5D3-4A02-476E-A23D-E6C9A47AD965}">
      <dgm:prSet phldrT="[Text]" custT="1"/>
      <dgm:spPr/>
      <dgm:t>
        <a:bodyPr lIns="0" rIns="0"/>
        <a:lstStyle/>
        <a:p>
          <a:r>
            <a:rPr lang="en-US" sz="2800" b="0" dirty="0">
              <a:latin typeface="Minion Pro" panose="02040503050201020203" pitchFamily="18" charset="0"/>
            </a:rPr>
            <a:t>Model Tuning</a:t>
          </a:r>
        </a:p>
      </dgm:t>
    </dgm:pt>
    <dgm:pt modelId="{6719A36F-D04C-4F7C-BC86-5EFD6E1C5FA1}" type="parTrans" cxnId="{81AEBAFC-A682-42B7-A431-454E1AAB6792}">
      <dgm:prSet/>
      <dgm:spPr/>
      <dgm:t>
        <a:bodyPr/>
        <a:lstStyle/>
        <a:p>
          <a:endParaRPr lang="en-US" sz="2800" b="0">
            <a:latin typeface="Minion Pro" panose="02040503050201020203" pitchFamily="18" charset="0"/>
          </a:endParaRPr>
        </a:p>
      </dgm:t>
    </dgm:pt>
    <dgm:pt modelId="{008F3C9D-9029-4723-860A-24792EF60973}" type="sibTrans" cxnId="{81AEBAFC-A682-42B7-A431-454E1AAB6792}">
      <dgm:prSet/>
      <dgm:spPr/>
      <dgm:t>
        <a:bodyPr/>
        <a:lstStyle/>
        <a:p>
          <a:endParaRPr lang="en-US" sz="2800" b="0">
            <a:latin typeface="Minion Pro" panose="02040503050201020203" pitchFamily="18" charset="0"/>
          </a:endParaRPr>
        </a:p>
      </dgm:t>
    </dgm:pt>
    <dgm:pt modelId="{977DBFBA-B715-4B5D-9937-5CC27C019172}" type="pres">
      <dgm:prSet presAssocID="{8FE70CE3-557D-4FC1-B418-C9C866A68F9B}" presName="Name0" presStyleCnt="0">
        <dgm:presLayoutVars>
          <dgm:dir/>
          <dgm:resizeHandles val="exact"/>
        </dgm:presLayoutVars>
      </dgm:prSet>
      <dgm:spPr/>
    </dgm:pt>
    <dgm:pt modelId="{212EBA13-8CAF-4243-BCE9-B41392EC0447}" type="pres">
      <dgm:prSet presAssocID="{8FE70CE3-557D-4FC1-B418-C9C866A68F9B}" presName="arrow" presStyleLbl="bgShp" presStyleIdx="0" presStyleCnt="1"/>
      <dgm:spPr/>
    </dgm:pt>
    <dgm:pt modelId="{EA884D56-221E-47B8-8024-111470A8B50A}" type="pres">
      <dgm:prSet presAssocID="{8FE70CE3-557D-4FC1-B418-C9C866A68F9B}" presName="points" presStyleCnt="0"/>
      <dgm:spPr/>
    </dgm:pt>
    <dgm:pt modelId="{80BF01DC-1A9E-4882-9C4B-E67173944088}" type="pres">
      <dgm:prSet presAssocID="{14563E7C-0FFC-4443-9584-B440D59FD721}" presName="compositeA" presStyleCnt="0"/>
      <dgm:spPr/>
    </dgm:pt>
    <dgm:pt modelId="{FAE76E2D-CA29-42A2-96F7-CB5D464B89DB}" type="pres">
      <dgm:prSet presAssocID="{14563E7C-0FFC-4443-9584-B440D59FD721}" presName="textA" presStyleLbl="revTx" presStyleIdx="0" presStyleCnt="5">
        <dgm:presLayoutVars>
          <dgm:bulletEnabled val="1"/>
        </dgm:presLayoutVars>
      </dgm:prSet>
      <dgm:spPr/>
    </dgm:pt>
    <dgm:pt modelId="{589C9DF6-4C3F-450C-9155-7E6D5EB74A95}" type="pres">
      <dgm:prSet presAssocID="{14563E7C-0FFC-4443-9584-B440D59FD721}" presName="circleA" presStyleLbl="node1" presStyleIdx="0" presStyleCnt="5"/>
      <dgm:spPr/>
    </dgm:pt>
    <dgm:pt modelId="{0E156106-0E12-4FD3-9D65-87A7E22408DB}" type="pres">
      <dgm:prSet presAssocID="{14563E7C-0FFC-4443-9584-B440D59FD721}" presName="spaceA" presStyleCnt="0"/>
      <dgm:spPr/>
    </dgm:pt>
    <dgm:pt modelId="{BCFEAABA-2255-4589-B98F-0D10DC357F4D}" type="pres">
      <dgm:prSet presAssocID="{6EDA9D56-1B64-46C7-BCB2-23AF2EDBCC57}" presName="space" presStyleCnt="0"/>
      <dgm:spPr/>
    </dgm:pt>
    <dgm:pt modelId="{19346CFE-9BA9-44AE-88E7-DCCADD83C2A3}" type="pres">
      <dgm:prSet presAssocID="{F08FEDBF-92AA-413F-A1D9-D3F9178F646F}" presName="compositeB" presStyleCnt="0"/>
      <dgm:spPr/>
    </dgm:pt>
    <dgm:pt modelId="{28F1914A-89DE-4CCA-A584-BFE6242176B4}" type="pres">
      <dgm:prSet presAssocID="{F08FEDBF-92AA-413F-A1D9-D3F9178F646F}" presName="textB" presStyleLbl="revTx" presStyleIdx="1" presStyleCnt="5">
        <dgm:presLayoutVars>
          <dgm:bulletEnabled val="1"/>
        </dgm:presLayoutVars>
      </dgm:prSet>
      <dgm:spPr/>
    </dgm:pt>
    <dgm:pt modelId="{9A43A803-7040-4F2D-BFE0-B2D5A7FEE794}" type="pres">
      <dgm:prSet presAssocID="{F08FEDBF-92AA-413F-A1D9-D3F9178F646F}" presName="circleB" presStyleLbl="node1" presStyleIdx="1" presStyleCnt="5"/>
      <dgm:spPr/>
    </dgm:pt>
    <dgm:pt modelId="{1C11C0FE-6EAC-443D-A021-992446EE15C6}" type="pres">
      <dgm:prSet presAssocID="{F08FEDBF-92AA-413F-A1D9-D3F9178F646F}" presName="spaceB" presStyleCnt="0"/>
      <dgm:spPr/>
    </dgm:pt>
    <dgm:pt modelId="{3EE80870-1C61-4589-BD98-B470ACC0E78E}" type="pres">
      <dgm:prSet presAssocID="{E361D0E4-4491-4CA3-8F38-980FE3E58D63}" presName="space" presStyleCnt="0"/>
      <dgm:spPr/>
    </dgm:pt>
    <dgm:pt modelId="{4C258B50-B815-432D-98AF-A963E43EBB58}" type="pres">
      <dgm:prSet presAssocID="{2EE759D2-A654-4303-803D-C2742008543A}" presName="compositeA" presStyleCnt="0"/>
      <dgm:spPr/>
    </dgm:pt>
    <dgm:pt modelId="{32216A81-EB48-4E7E-8034-49E5F96AA0D8}" type="pres">
      <dgm:prSet presAssocID="{2EE759D2-A654-4303-803D-C2742008543A}" presName="textA" presStyleLbl="revTx" presStyleIdx="2" presStyleCnt="5">
        <dgm:presLayoutVars>
          <dgm:bulletEnabled val="1"/>
        </dgm:presLayoutVars>
      </dgm:prSet>
      <dgm:spPr/>
    </dgm:pt>
    <dgm:pt modelId="{2769917B-B483-48B1-B784-E10F4300A434}" type="pres">
      <dgm:prSet presAssocID="{2EE759D2-A654-4303-803D-C2742008543A}" presName="circleA" presStyleLbl="node1" presStyleIdx="2" presStyleCnt="5"/>
      <dgm:spPr/>
    </dgm:pt>
    <dgm:pt modelId="{1DBED2B5-9E3D-4992-AC5E-67923035D305}" type="pres">
      <dgm:prSet presAssocID="{2EE759D2-A654-4303-803D-C2742008543A}" presName="spaceA" presStyleCnt="0"/>
      <dgm:spPr/>
    </dgm:pt>
    <dgm:pt modelId="{CEA0401A-66DB-4495-90E4-72B55A3F3DA5}" type="pres">
      <dgm:prSet presAssocID="{2FCDD32A-065A-4AD3-B924-0790BA4C3720}" presName="space" presStyleCnt="0"/>
      <dgm:spPr/>
    </dgm:pt>
    <dgm:pt modelId="{D642CA41-9265-41FE-801C-298AEE70C51F}" type="pres">
      <dgm:prSet presAssocID="{FDE0F5D3-4A02-476E-A23D-E6C9A47AD965}" presName="compositeB" presStyleCnt="0"/>
      <dgm:spPr/>
    </dgm:pt>
    <dgm:pt modelId="{9CC90C99-FDFE-4C7C-ACC6-0FBF479E8466}" type="pres">
      <dgm:prSet presAssocID="{FDE0F5D3-4A02-476E-A23D-E6C9A47AD965}" presName="textB" presStyleLbl="revTx" presStyleIdx="3" presStyleCnt="5">
        <dgm:presLayoutVars>
          <dgm:bulletEnabled val="1"/>
        </dgm:presLayoutVars>
      </dgm:prSet>
      <dgm:spPr/>
    </dgm:pt>
    <dgm:pt modelId="{DD2D285E-1A9C-4C75-A859-7C5618B444F8}" type="pres">
      <dgm:prSet presAssocID="{FDE0F5D3-4A02-476E-A23D-E6C9A47AD965}" presName="circleB" presStyleLbl="node1" presStyleIdx="3" presStyleCnt="5"/>
      <dgm:spPr/>
    </dgm:pt>
    <dgm:pt modelId="{087B6019-6E26-4B6B-ACFC-2F88AC2101E4}" type="pres">
      <dgm:prSet presAssocID="{FDE0F5D3-4A02-476E-A23D-E6C9A47AD965}" presName="spaceB" presStyleCnt="0"/>
      <dgm:spPr/>
    </dgm:pt>
    <dgm:pt modelId="{2122F3CA-D9A0-4B3C-AD8B-A3BADB2EEE56}" type="pres">
      <dgm:prSet presAssocID="{008F3C9D-9029-4723-860A-24792EF60973}" presName="space" presStyleCnt="0"/>
      <dgm:spPr/>
    </dgm:pt>
    <dgm:pt modelId="{8736ED9B-1409-4994-8D7E-8B748D0F6F9A}" type="pres">
      <dgm:prSet presAssocID="{5E494E94-447F-41EB-A41B-9F17162F4C19}" presName="compositeA" presStyleCnt="0"/>
      <dgm:spPr/>
    </dgm:pt>
    <dgm:pt modelId="{C32B84F4-0E21-4E48-9045-FB7413303CE1}" type="pres">
      <dgm:prSet presAssocID="{5E494E94-447F-41EB-A41B-9F17162F4C19}" presName="textA" presStyleLbl="revTx" presStyleIdx="4" presStyleCnt="5">
        <dgm:presLayoutVars>
          <dgm:bulletEnabled val="1"/>
        </dgm:presLayoutVars>
      </dgm:prSet>
      <dgm:spPr/>
    </dgm:pt>
    <dgm:pt modelId="{CB5E6C30-1EE5-4366-AF20-FD6DE0C575E6}" type="pres">
      <dgm:prSet presAssocID="{5E494E94-447F-41EB-A41B-9F17162F4C19}" presName="circleA" presStyleLbl="node1" presStyleIdx="4" presStyleCnt="5"/>
      <dgm:spPr/>
    </dgm:pt>
    <dgm:pt modelId="{EE8A93E9-5B42-4DCA-BC7B-44786BC9B8C4}" type="pres">
      <dgm:prSet presAssocID="{5E494E94-447F-41EB-A41B-9F17162F4C19}" presName="spaceA" presStyleCnt="0"/>
      <dgm:spPr/>
    </dgm:pt>
  </dgm:ptLst>
  <dgm:cxnLst>
    <dgm:cxn modelId="{A25FAE00-719F-40CF-A405-45BE709B9911}" type="presOf" srcId="{14563E7C-0FFC-4443-9584-B440D59FD721}" destId="{FAE76E2D-CA29-42A2-96F7-CB5D464B89DB}" srcOrd="0" destOrd="0" presId="urn:microsoft.com/office/officeart/2005/8/layout/hProcess11"/>
    <dgm:cxn modelId="{2D8FD104-8A8B-4E2C-8BAA-4D9A9E710AF5}" type="presOf" srcId="{8FE70CE3-557D-4FC1-B418-C9C866A68F9B}" destId="{977DBFBA-B715-4B5D-9937-5CC27C019172}" srcOrd="0" destOrd="0" presId="urn:microsoft.com/office/officeart/2005/8/layout/hProcess11"/>
    <dgm:cxn modelId="{CFDE5A05-21B8-4E4A-891A-FECC431174DE}" type="presOf" srcId="{2EE759D2-A654-4303-803D-C2742008543A}" destId="{32216A81-EB48-4E7E-8034-49E5F96AA0D8}" srcOrd="0" destOrd="0" presId="urn:microsoft.com/office/officeart/2005/8/layout/hProcess11"/>
    <dgm:cxn modelId="{794B5F68-CBBE-40CC-AFAD-5044609883D3}" type="presOf" srcId="{5E494E94-447F-41EB-A41B-9F17162F4C19}" destId="{C32B84F4-0E21-4E48-9045-FB7413303CE1}" srcOrd="0" destOrd="0" presId="urn:microsoft.com/office/officeart/2005/8/layout/hProcess11"/>
    <dgm:cxn modelId="{D8221852-72AD-4E9D-9D06-6AF9AA02C48C}" srcId="{8FE70CE3-557D-4FC1-B418-C9C866A68F9B}" destId="{2EE759D2-A654-4303-803D-C2742008543A}" srcOrd="2" destOrd="0" parTransId="{EB68DED6-A6AF-4648-A899-62702D773948}" sibTransId="{2FCDD32A-065A-4AD3-B924-0790BA4C3720}"/>
    <dgm:cxn modelId="{A3595086-3ADB-4DDC-A837-137858720EEA}" srcId="{8FE70CE3-557D-4FC1-B418-C9C866A68F9B}" destId="{14563E7C-0FFC-4443-9584-B440D59FD721}" srcOrd="0" destOrd="0" parTransId="{3CEEC1C3-4297-49BC-9473-FE2D3695AD63}" sibTransId="{6EDA9D56-1B64-46C7-BCB2-23AF2EDBCC57}"/>
    <dgm:cxn modelId="{C11D1CB6-193E-46CF-99FC-5A96F2E3CECA}" srcId="{8FE70CE3-557D-4FC1-B418-C9C866A68F9B}" destId="{F08FEDBF-92AA-413F-A1D9-D3F9178F646F}" srcOrd="1" destOrd="0" parTransId="{6F74BF60-960F-4038-9608-877D8F214A98}" sibTransId="{E361D0E4-4491-4CA3-8F38-980FE3E58D63}"/>
    <dgm:cxn modelId="{C85873C0-757F-4E3A-874A-97E22A9D01DD}" type="presOf" srcId="{F08FEDBF-92AA-413F-A1D9-D3F9178F646F}" destId="{28F1914A-89DE-4CCA-A584-BFE6242176B4}" srcOrd="0" destOrd="0" presId="urn:microsoft.com/office/officeart/2005/8/layout/hProcess11"/>
    <dgm:cxn modelId="{E1BD1FC3-EB26-46CB-ACF5-CC3A4E864869}" srcId="{8FE70CE3-557D-4FC1-B418-C9C866A68F9B}" destId="{5E494E94-447F-41EB-A41B-9F17162F4C19}" srcOrd="4" destOrd="0" parTransId="{A23BA6E8-BD18-4EC7-B9DF-25802B14F5F5}" sibTransId="{38A0A083-0604-408E-9297-5E7DF9130AFC}"/>
    <dgm:cxn modelId="{90E331EE-2CEA-4E05-9549-DF72251B578E}" type="presOf" srcId="{FDE0F5D3-4A02-476E-A23D-E6C9A47AD965}" destId="{9CC90C99-FDFE-4C7C-ACC6-0FBF479E8466}" srcOrd="0" destOrd="0" presId="urn:microsoft.com/office/officeart/2005/8/layout/hProcess11"/>
    <dgm:cxn modelId="{81AEBAFC-A682-42B7-A431-454E1AAB6792}" srcId="{8FE70CE3-557D-4FC1-B418-C9C866A68F9B}" destId="{FDE0F5D3-4A02-476E-A23D-E6C9A47AD965}" srcOrd="3" destOrd="0" parTransId="{6719A36F-D04C-4F7C-BC86-5EFD6E1C5FA1}" sibTransId="{008F3C9D-9029-4723-860A-24792EF60973}"/>
    <dgm:cxn modelId="{DC9AF813-38B7-482F-89F7-4E45A105EA55}" type="presParOf" srcId="{977DBFBA-B715-4B5D-9937-5CC27C019172}" destId="{212EBA13-8CAF-4243-BCE9-B41392EC0447}" srcOrd="0" destOrd="0" presId="urn:microsoft.com/office/officeart/2005/8/layout/hProcess11"/>
    <dgm:cxn modelId="{DF44807D-BA90-43F3-A3D3-4A5505D4551C}" type="presParOf" srcId="{977DBFBA-B715-4B5D-9937-5CC27C019172}" destId="{EA884D56-221E-47B8-8024-111470A8B50A}" srcOrd="1" destOrd="0" presId="urn:microsoft.com/office/officeart/2005/8/layout/hProcess11"/>
    <dgm:cxn modelId="{53BFA969-CD33-4C04-AC2E-42F94AFE03D2}" type="presParOf" srcId="{EA884D56-221E-47B8-8024-111470A8B50A}" destId="{80BF01DC-1A9E-4882-9C4B-E67173944088}" srcOrd="0" destOrd="0" presId="urn:microsoft.com/office/officeart/2005/8/layout/hProcess11"/>
    <dgm:cxn modelId="{4C7A45A7-84CC-41CC-9940-EC1C3A40E7C6}" type="presParOf" srcId="{80BF01DC-1A9E-4882-9C4B-E67173944088}" destId="{FAE76E2D-CA29-42A2-96F7-CB5D464B89DB}" srcOrd="0" destOrd="0" presId="urn:microsoft.com/office/officeart/2005/8/layout/hProcess11"/>
    <dgm:cxn modelId="{8735652D-9C14-4122-B7DF-C5D8480B41BF}" type="presParOf" srcId="{80BF01DC-1A9E-4882-9C4B-E67173944088}" destId="{589C9DF6-4C3F-450C-9155-7E6D5EB74A95}" srcOrd="1" destOrd="0" presId="urn:microsoft.com/office/officeart/2005/8/layout/hProcess11"/>
    <dgm:cxn modelId="{1602903C-2C71-41E3-8D08-6FB1CF25BE09}" type="presParOf" srcId="{80BF01DC-1A9E-4882-9C4B-E67173944088}" destId="{0E156106-0E12-4FD3-9D65-87A7E22408DB}" srcOrd="2" destOrd="0" presId="urn:microsoft.com/office/officeart/2005/8/layout/hProcess11"/>
    <dgm:cxn modelId="{E6B00D1D-153F-4D67-9721-2D6B0ECCDB15}" type="presParOf" srcId="{EA884D56-221E-47B8-8024-111470A8B50A}" destId="{BCFEAABA-2255-4589-B98F-0D10DC357F4D}" srcOrd="1" destOrd="0" presId="urn:microsoft.com/office/officeart/2005/8/layout/hProcess11"/>
    <dgm:cxn modelId="{DBD64A94-D664-4AB9-8C10-BCB771BA1F1D}" type="presParOf" srcId="{EA884D56-221E-47B8-8024-111470A8B50A}" destId="{19346CFE-9BA9-44AE-88E7-DCCADD83C2A3}" srcOrd="2" destOrd="0" presId="urn:microsoft.com/office/officeart/2005/8/layout/hProcess11"/>
    <dgm:cxn modelId="{D1A9AFF2-7952-4F49-909C-8A6F5009C0B4}" type="presParOf" srcId="{19346CFE-9BA9-44AE-88E7-DCCADD83C2A3}" destId="{28F1914A-89DE-4CCA-A584-BFE6242176B4}" srcOrd="0" destOrd="0" presId="urn:microsoft.com/office/officeart/2005/8/layout/hProcess11"/>
    <dgm:cxn modelId="{08CE2225-8F2C-47CF-9D3E-7DE7CBC62D1B}" type="presParOf" srcId="{19346CFE-9BA9-44AE-88E7-DCCADD83C2A3}" destId="{9A43A803-7040-4F2D-BFE0-B2D5A7FEE794}" srcOrd="1" destOrd="0" presId="urn:microsoft.com/office/officeart/2005/8/layout/hProcess11"/>
    <dgm:cxn modelId="{42206C6F-AEB2-4F66-B1E0-58E5F97A134F}" type="presParOf" srcId="{19346CFE-9BA9-44AE-88E7-DCCADD83C2A3}" destId="{1C11C0FE-6EAC-443D-A021-992446EE15C6}" srcOrd="2" destOrd="0" presId="urn:microsoft.com/office/officeart/2005/8/layout/hProcess11"/>
    <dgm:cxn modelId="{AB41DF64-EF42-4074-A941-F87741009656}" type="presParOf" srcId="{EA884D56-221E-47B8-8024-111470A8B50A}" destId="{3EE80870-1C61-4589-BD98-B470ACC0E78E}" srcOrd="3" destOrd="0" presId="urn:microsoft.com/office/officeart/2005/8/layout/hProcess11"/>
    <dgm:cxn modelId="{057CAEEF-A114-43A3-AC5E-44F69D004F4B}" type="presParOf" srcId="{EA884D56-221E-47B8-8024-111470A8B50A}" destId="{4C258B50-B815-432D-98AF-A963E43EBB58}" srcOrd="4" destOrd="0" presId="urn:microsoft.com/office/officeart/2005/8/layout/hProcess11"/>
    <dgm:cxn modelId="{1DE9F878-2D28-4642-BA05-E15CD4B88FA5}" type="presParOf" srcId="{4C258B50-B815-432D-98AF-A963E43EBB58}" destId="{32216A81-EB48-4E7E-8034-49E5F96AA0D8}" srcOrd="0" destOrd="0" presId="urn:microsoft.com/office/officeart/2005/8/layout/hProcess11"/>
    <dgm:cxn modelId="{759C9483-3930-43FF-8CBE-FAEBE05ECC6B}" type="presParOf" srcId="{4C258B50-B815-432D-98AF-A963E43EBB58}" destId="{2769917B-B483-48B1-B784-E10F4300A434}" srcOrd="1" destOrd="0" presId="urn:microsoft.com/office/officeart/2005/8/layout/hProcess11"/>
    <dgm:cxn modelId="{902678AD-8E8D-4AE6-8D49-0710379C86BA}" type="presParOf" srcId="{4C258B50-B815-432D-98AF-A963E43EBB58}" destId="{1DBED2B5-9E3D-4992-AC5E-67923035D305}" srcOrd="2" destOrd="0" presId="urn:microsoft.com/office/officeart/2005/8/layout/hProcess11"/>
    <dgm:cxn modelId="{22F65CE2-86BD-4E41-93A1-B58DCD9160AC}" type="presParOf" srcId="{EA884D56-221E-47B8-8024-111470A8B50A}" destId="{CEA0401A-66DB-4495-90E4-72B55A3F3DA5}" srcOrd="5" destOrd="0" presId="urn:microsoft.com/office/officeart/2005/8/layout/hProcess11"/>
    <dgm:cxn modelId="{A327FCA9-CFC1-46BA-86EE-50B3D8E7E43D}" type="presParOf" srcId="{EA884D56-221E-47B8-8024-111470A8B50A}" destId="{D642CA41-9265-41FE-801C-298AEE70C51F}" srcOrd="6" destOrd="0" presId="urn:microsoft.com/office/officeart/2005/8/layout/hProcess11"/>
    <dgm:cxn modelId="{48519976-CD47-426C-86D1-307D8E7F8DFE}" type="presParOf" srcId="{D642CA41-9265-41FE-801C-298AEE70C51F}" destId="{9CC90C99-FDFE-4C7C-ACC6-0FBF479E8466}" srcOrd="0" destOrd="0" presId="urn:microsoft.com/office/officeart/2005/8/layout/hProcess11"/>
    <dgm:cxn modelId="{BB458DAE-1F5E-4002-92E2-439A92490BA5}" type="presParOf" srcId="{D642CA41-9265-41FE-801C-298AEE70C51F}" destId="{DD2D285E-1A9C-4C75-A859-7C5618B444F8}" srcOrd="1" destOrd="0" presId="urn:microsoft.com/office/officeart/2005/8/layout/hProcess11"/>
    <dgm:cxn modelId="{7BC7920A-1ED2-4CA2-81F6-31F922F896C0}" type="presParOf" srcId="{D642CA41-9265-41FE-801C-298AEE70C51F}" destId="{087B6019-6E26-4B6B-ACFC-2F88AC2101E4}" srcOrd="2" destOrd="0" presId="urn:microsoft.com/office/officeart/2005/8/layout/hProcess11"/>
    <dgm:cxn modelId="{B920D551-A538-45AA-9E03-50C2E9C9E185}" type="presParOf" srcId="{EA884D56-221E-47B8-8024-111470A8B50A}" destId="{2122F3CA-D9A0-4B3C-AD8B-A3BADB2EEE56}" srcOrd="7" destOrd="0" presId="urn:microsoft.com/office/officeart/2005/8/layout/hProcess11"/>
    <dgm:cxn modelId="{AA976681-4B33-44FA-B493-A1EE935D6521}" type="presParOf" srcId="{EA884D56-221E-47B8-8024-111470A8B50A}" destId="{8736ED9B-1409-4994-8D7E-8B748D0F6F9A}" srcOrd="8" destOrd="0" presId="urn:microsoft.com/office/officeart/2005/8/layout/hProcess11"/>
    <dgm:cxn modelId="{25F35498-BF2A-4517-AB08-0F35DB810188}" type="presParOf" srcId="{8736ED9B-1409-4994-8D7E-8B748D0F6F9A}" destId="{C32B84F4-0E21-4E48-9045-FB7413303CE1}" srcOrd="0" destOrd="0" presId="urn:microsoft.com/office/officeart/2005/8/layout/hProcess11"/>
    <dgm:cxn modelId="{FFAE3C78-BC88-4B75-9DB2-4DE724720A93}" type="presParOf" srcId="{8736ED9B-1409-4994-8D7E-8B748D0F6F9A}" destId="{CB5E6C30-1EE5-4366-AF20-FD6DE0C575E6}" srcOrd="1" destOrd="0" presId="urn:microsoft.com/office/officeart/2005/8/layout/hProcess11"/>
    <dgm:cxn modelId="{9D1B520A-6245-4A00-A50D-155BE2739581}" type="presParOf" srcId="{8736ED9B-1409-4994-8D7E-8B748D0F6F9A}" destId="{EE8A93E9-5B42-4DCA-BC7B-44786BC9B8C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EBA13-8CAF-4243-BCE9-B41392EC0447}">
      <dsp:nvSpPr>
        <dsp:cNvPr id="0" name=""/>
        <dsp:cNvSpPr/>
      </dsp:nvSpPr>
      <dsp:spPr>
        <a:xfrm>
          <a:off x="0" y="1371599"/>
          <a:ext cx="11274552" cy="18288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E76E2D-CA29-42A2-96F7-CB5D464B89DB}">
      <dsp:nvSpPr>
        <dsp:cNvPr id="0" name=""/>
        <dsp:cNvSpPr/>
      </dsp:nvSpPr>
      <dsp:spPr>
        <a:xfrm>
          <a:off x="4459" y="0"/>
          <a:ext cx="1949649" cy="182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0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latin typeface="Minion Pro" panose="02040503050201020203" pitchFamily="18" charset="0"/>
            </a:rPr>
            <a:t>Exploratory </a:t>
          </a:r>
          <a:br>
            <a:rPr lang="en-US" sz="2800" b="0" kern="1200" dirty="0">
              <a:latin typeface="Minion Pro" panose="02040503050201020203" pitchFamily="18" charset="0"/>
            </a:rPr>
          </a:br>
          <a:r>
            <a:rPr lang="en-US" sz="2800" b="0" kern="1200" dirty="0">
              <a:latin typeface="Minion Pro" panose="02040503050201020203" pitchFamily="18" charset="0"/>
            </a:rPr>
            <a:t>Analysis</a:t>
          </a:r>
        </a:p>
      </dsp:txBody>
      <dsp:txXfrm>
        <a:off x="4459" y="0"/>
        <a:ext cx="1949649" cy="1828800"/>
      </dsp:txXfrm>
    </dsp:sp>
    <dsp:sp modelId="{589C9DF6-4C3F-450C-9155-7E6D5EB74A95}">
      <dsp:nvSpPr>
        <dsp:cNvPr id="0" name=""/>
        <dsp:cNvSpPr/>
      </dsp:nvSpPr>
      <dsp:spPr>
        <a:xfrm>
          <a:off x="750684" y="2057400"/>
          <a:ext cx="457200" cy="4572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1914A-89DE-4CCA-A584-BFE6242176B4}">
      <dsp:nvSpPr>
        <dsp:cNvPr id="0" name=""/>
        <dsp:cNvSpPr/>
      </dsp:nvSpPr>
      <dsp:spPr>
        <a:xfrm>
          <a:off x="2051591" y="2743199"/>
          <a:ext cx="1949649" cy="182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0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latin typeface="Minion Pro" panose="02040503050201020203" pitchFamily="18" charset="0"/>
            </a:rPr>
            <a:t>Feature Engineering</a:t>
          </a:r>
        </a:p>
      </dsp:txBody>
      <dsp:txXfrm>
        <a:off x="2051591" y="2743199"/>
        <a:ext cx="1949649" cy="1828800"/>
      </dsp:txXfrm>
    </dsp:sp>
    <dsp:sp modelId="{9A43A803-7040-4F2D-BFE0-B2D5A7FEE794}">
      <dsp:nvSpPr>
        <dsp:cNvPr id="0" name=""/>
        <dsp:cNvSpPr/>
      </dsp:nvSpPr>
      <dsp:spPr>
        <a:xfrm>
          <a:off x="2797816" y="2057400"/>
          <a:ext cx="457200" cy="4572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16A81-EB48-4E7E-8034-49E5F96AA0D8}">
      <dsp:nvSpPr>
        <dsp:cNvPr id="0" name=""/>
        <dsp:cNvSpPr/>
      </dsp:nvSpPr>
      <dsp:spPr>
        <a:xfrm>
          <a:off x="4098723" y="0"/>
          <a:ext cx="1949649" cy="182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0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latin typeface="Minion Pro" panose="02040503050201020203" pitchFamily="18" charset="0"/>
            </a:rPr>
            <a:t>Model Development</a:t>
          </a:r>
        </a:p>
      </dsp:txBody>
      <dsp:txXfrm>
        <a:off x="4098723" y="0"/>
        <a:ext cx="1949649" cy="1828800"/>
      </dsp:txXfrm>
    </dsp:sp>
    <dsp:sp modelId="{2769917B-B483-48B1-B784-E10F4300A434}">
      <dsp:nvSpPr>
        <dsp:cNvPr id="0" name=""/>
        <dsp:cNvSpPr/>
      </dsp:nvSpPr>
      <dsp:spPr>
        <a:xfrm>
          <a:off x="4844948" y="2057400"/>
          <a:ext cx="457200" cy="4572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90C99-FDFE-4C7C-ACC6-0FBF479E8466}">
      <dsp:nvSpPr>
        <dsp:cNvPr id="0" name=""/>
        <dsp:cNvSpPr/>
      </dsp:nvSpPr>
      <dsp:spPr>
        <a:xfrm>
          <a:off x="6145855" y="2743199"/>
          <a:ext cx="1949649" cy="182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0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latin typeface="Minion Pro" panose="02040503050201020203" pitchFamily="18" charset="0"/>
            </a:rPr>
            <a:t>Model Tuning</a:t>
          </a:r>
        </a:p>
      </dsp:txBody>
      <dsp:txXfrm>
        <a:off x="6145855" y="2743199"/>
        <a:ext cx="1949649" cy="1828800"/>
      </dsp:txXfrm>
    </dsp:sp>
    <dsp:sp modelId="{DD2D285E-1A9C-4C75-A859-7C5618B444F8}">
      <dsp:nvSpPr>
        <dsp:cNvPr id="0" name=""/>
        <dsp:cNvSpPr/>
      </dsp:nvSpPr>
      <dsp:spPr>
        <a:xfrm>
          <a:off x="6892080" y="2057400"/>
          <a:ext cx="457200" cy="4572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B84F4-0E21-4E48-9045-FB7413303CE1}">
      <dsp:nvSpPr>
        <dsp:cNvPr id="0" name=""/>
        <dsp:cNvSpPr/>
      </dsp:nvSpPr>
      <dsp:spPr>
        <a:xfrm>
          <a:off x="8192987" y="0"/>
          <a:ext cx="1949649" cy="182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0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latin typeface="Minion Pro" panose="02040503050201020203" pitchFamily="18" charset="0"/>
            </a:rPr>
            <a:t>Model Evaluation</a:t>
          </a:r>
        </a:p>
      </dsp:txBody>
      <dsp:txXfrm>
        <a:off x="8192987" y="0"/>
        <a:ext cx="1949649" cy="1828800"/>
      </dsp:txXfrm>
    </dsp:sp>
    <dsp:sp modelId="{CB5E6C30-1EE5-4366-AF20-FD6DE0C575E6}">
      <dsp:nvSpPr>
        <dsp:cNvPr id="0" name=""/>
        <dsp:cNvSpPr/>
      </dsp:nvSpPr>
      <dsp:spPr>
        <a:xfrm>
          <a:off x="8939212" y="2057400"/>
          <a:ext cx="457200" cy="4572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6E0E-6A3E-4A88-834D-E5807A661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64F2C-540E-4010-AFAC-B724A1874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47877-7652-4005-8B74-E949CD551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C650-8D94-43B3-9246-169D0F17812A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679C0-20BF-43EF-BC1B-BA3A38C8D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7F3FB-97FA-4143-8F2A-27EA950A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9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C123-F77D-48FD-985A-2A89C78C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63F5AE-90A3-42E3-8709-AC159D685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3A522-0D09-41E1-A63F-184DC711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C650-8D94-43B3-9246-169D0F17812A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2255E-7D75-42A4-9E6B-0C3A058B2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70322-4362-4698-AE99-70F1EA73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9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C67499-4FF2-4DB6-A0BA-C6CC73D765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BA2AC-0BD9-41FF-95D4-62D6C23FF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F6BA1-FFC1-4FCA-AA6F-58CEDA9E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C650-8D94-43B3-9246-169D0F17812A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9202E-C92F-43FF-AB10-E079ECDC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4563A-CC4A-497A-89EA-617B79084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94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67C49-390C-449D-A84B-0E2C8E08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D7232-91F0-499F-928D-D29474E7D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2D340-2B7B-4635-B684-C32E5AE89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C650-8D94-43B3-9246-169D0F17812A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34A66-4252-4B28-80B7-98D7DF91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C45E7-3C53-4CC0-A836-B77FF8AD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68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7864-524C-4579-A172-1D9601E0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46C0D-F371-4319-AD55-46264B22F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CEACF-A871-4F3C-8198-2554033E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C650-8D94-43B3-9246-169D0F17812A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17EAB-DC0A-4C6E-A999-3BB6E628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00938-8F46-4A84-8C7E-A179EA6B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2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701F-FD36-4833-8CE5-E7751E109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433C4-7670-4247-8CA2-65ED5D3BE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33DE3-AA06-4BA6-9937-A5CBE9E05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D8769-07CF-4F0A-A0F5-CE965064B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C650-8D94-43B3-9246-169D0F17812A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87964-CD2C-45CA-8C53-E843BA8F0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698D1-6240-4DE4-94C9-E7C2A6EB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87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A8F1-A7B6-44E9-9138-E007C5E5B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510E2-C6CA-4786-AC85-87F3BBDBB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F652A-F176-438A-A1B4-069C0E429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265D54-24FC-4B1E-B414-3862DA32D9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66B072-66CD-4C5D-92EB-559BE421D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4E3061-1B53-49D3-90F0-F2F9C465D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C650-8D94-43B3-9246-169D0F17812A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1237B-4E2B-44B1-8BA1-78FFF23CC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97A185-A0C8-4CB7-91E6-42F65CDA4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2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FFF14-05DA-4F3C-A8B3-6537C062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7E5832-F077-49C6-A56D-5F4B1E968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C650-8D94-43B3-9246-169D0F17812A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6437F-DB5D-4BF1-B915-809265499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8D59D-B259-4922-8D64-26F00788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16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9EC49-D0B6-4930-B3CA-71F605105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C650-8D94-43B3-9246-169D0F17812A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F930C6-3B23-4B3F-AA17-CF45D5A73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BB084-32EB-4A47-B678-B41B9E482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2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0FD3-E9A0-49A9-A4AE-C7F27CE0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0BA5-44CC-44CC-985B-6B41B9FCB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2E650-0762-40A2-9AE1-F6C72EC67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344FE-F0C5-43E9-90AF-E7FB087D1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C650-8D94-43B3-9246-169D0F17812A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59C8C-9896-4F9B-B2A3-7CD79816A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1F7CC-8DDD-44AA-ADE8-8BF1DD64B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42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63D61-0164-4E40-B80C-3ADB2B35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A3BAF1-90FD-4C1A-B568-714A2E9418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5CCA6-B7FE-4AB5-84E1-73915F310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434CC-168A-4685-A63D-79DFFE047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C650-8D94-43B3-9246-169D0F17812A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2624F-DDD8-43C6-8D93-87685BD5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CFBEC-3ACE-4774-8480-D1799F31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49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E82357-A55A-484D-8F8A-DAB73382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5CDF8-8A26-4DE9-A047-260908158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6C302-B245-4260-A4DA-3EDC509C81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2C650-8D94-43B3-9246-169D0F17812A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DC0BE-5A13-493F-82F5-666E01D054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E50A9-63C3-4286-9FF8-2D824CD3B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AFB94-F486-458F-8558-5D519E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79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bin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ittmethods.com/applied-ml" TargetMode="External"/><Relationship Id="rId2" Type="http://schemas.openxmlformats.org/officeDocument/2006/relationships/hyperlink" Target="http://www.tmwr.org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34" Type="http://schemas.openxmlformats.org/officeDocument/2006/relationships/image" Target="../media/image39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2" Type="http://schemas.openxmlformats.org/officeDocument/2006/relationships/image" Target="../media/image1.jpe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sv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Relationship Id="rId8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6DFCA-1E8E-402A-AFEE-49370AA76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8052" y="1783959"/>
            <a:ext cx="4363868" cy="2889114"/>
          </a:xfrm>
        </p:spPr>
        <p:txBody>
          <a:bodyPr lIns="0" tIns="0" rIns="0" bIns="91440" anchor="b">
            <a:noAutofit/>
          </a:bodyPr>
          <a:lstStyle/>
          <a:p>
            <a:pPr algn="r"/>
            <a:r>
              <a:rPr lang="en-US" sz="2400" dirty="0">
                <a:latin typeface="Eurostile-Black" pitchFamily="2" charset="0"/>
              </a:rPr>
              <a:t>A Conceptual Introduction to</a:t>
            </a:r>
            <a:r>
              <a:rPr lang="en-US" sz="3200" dirty="0">
                <a:latin typeface="Eurostile-Black" pitchFamily="2" charset="0"/>
              </a:rPr>
              <a:t> </a:t>
            </a:r>
            <a:r>
              <a:rPr lang="en-US" sz="4000" dirty="0">
                <a:latin typeface="Eurostile-Black" pitchFamily="2" charset="0"/>
              </a:rPr>
              <a:t>Machine Learning</a:t>
            </a:r>
            <a:endParaRPr lang="en-US" sz="3200" dirty="0">
              <a:latin typeface="Eurostile-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04C8B-2CBF-45FF-BCF6-CED0EF9C7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lIns="0" tIns="91440" rIns="0" bIns="0" anchor="t">
            <a:noAutofit/>
          </a:bodyPr>
          <a:lstStyle/>
          <a:p>
            <a:pPr algn="r"/>
            <a:r>
              <a:rPr lang="en-US" sz="2000" dirty="0">
                <a:latin typeface="Minion Pro" panose="02040503050201020203" pitchFamily="18" charset="0"/>
              </a:rPr>
              <a:t>Jeffrey M. Girard</a:t>
            </a:r>
          </a:p>
          <a:p>
            <a:pPr algn="r"/>
            <a:r>
              <a:rPr lang="en-US" sz="2000" i="1" dirty="0">
                <a:latin typeface="Minion Pro" panose="02040503050201020203" pitchFamily="18" charset="0"/>
              </a:rPr>
              <a:t>University of Kansas</a:t>
            </a:r>
          </a:p>
          <a:p>
            <a:pPr algn="r"/>
            <a:r>
              <a:rPr lang="en-US" sz="1600" dirty="0">
                <a:latin typeface="Lucida Console" panose="020B0609040504020204" pitchFamily="49" charset="0"/>
              </a:rPr>
              <a:t>www.jmgirard.com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DEAD45E7-B7CE-4709-ABA8-458F0C285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FA9155D9-C7AC-42EC-8C19-2200CE801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17" y="594641"/>
            <a:ext cx="914400" cy="914400"/>
          </a:xfrm>
          <a:prstGeom prst="rect">
            <a:avLst/>
          </a:prstGeom>
        </p:spPr>
      </p:pic>
      <p:pic>
        <p:nvPicPr>
          <p:cNvPr id="6" name="Graphic 5" descr="Thought bubble">
            <a:extLst>
              <a:ext uri="{FF2B5EF4-FFF2-40B4-BE49-F238E27FC236}">
                <a16:creationId xmlns:a16="http://schemas.microsoft.com/office/drawing/2014/main" id="{27240EC7-9236-4370-8001-9A62A0302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48384" y="371475"/>
            <a:ext cx="1651916" cy="1651916"/>
          </a:xfrm>
          <a:prstGeom prst="rect">
            <a:avLst/>
          </a:prstGeom>
        </p:spPr>
      </p:pic>
      <p:pic>
        <p:nvPicPr>
          <p:cNvPr id="9" name="Graphic 8" descr="Single gear">
            <a:extLst>
              <a:ext uri="{FF2B5EF4-FFF2-40B4-BE49-F238E27FC236}">
                <a16:creationId xmlns:a16="http://schemas.microsoft.com/office/drawing/2014/main" id="{BE6C01D4-DA17-493E-AA2A-33092755D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28481" y="747902"/>
            <a:ext cx="491722" cy="49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Exploratory Analysis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0114EFE-521F-4011-B0C7-0A1090B1D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12191997" cy="5486400"/>
          </a:xfrm>
        </p:spPr>
        <p:txBody>
          <a:bodyPr lIns="457200" tIns="457200" rIns="457200" bIns="45720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Minion Pro" panose="02040503050201020203" pitchFamily="18" charset="0"/>
              </a:rPr>
              <a:t>Quality Control</a:t>
            </a:r>
          </a:p>
          <a:p>
            <a:pPr marL="463550" indent="-463550"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Examine the distributions of variables</a:t>
            </a:r>
          </a:p>
          <a:p>
            <a:pPr marL="463550" indent="-463550"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Look for errors, outliers, missing data, etc.</a:t>
            </a:r>
          </a:p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b="1" dirty="0">
                <a:latin typeface="Minion Pro" panose="02040503050201020203" pitchFamily="18" charset="0"/>
              </a:rPr>
              <a:t>Modeling Inspiration</a:t>
            </a:r>
          </a:p>
          <a:p>
            <a:pPr marL="463550" indent="-463550"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Identify relevant features for a label</a:t>
            </a:r>
          </a:p>
          <a:p>
            <a:pPr marL="463550" indent="-463550"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Detect highly correlated features</a:t>
            </a:r>
          </a:p>
          <a:p>
            <a:pPr marL="463550" indent="-463550"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Determine the "shape" of relationships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ild with a magnifying glass in a forest">
            <a:extLst>
              <a:ext uri="{FF2B5EF4-FFF2-40B4-BE49-F238E27FC236}">
                <a16:creationId xmlns:a16="http://schemas.microsoft.com/office/drawing/2014/main" id="{59649D89-7E64-4973-9C33-8C6DAA84D6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7" r="7605"/>
          <a:stretch/>
        </p:blipFill>
        <p:spPr>
          <a:xfrm>
            <a:off x="8531352" y="2057400"/>
            <a:ext cx="2743200" cy="4114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539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Feature Engineering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0114EFE-521F-4011-B0C7-0A1090B1D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12191997" cy="5486400"/>
          </a:xfrm>
        </p:spPr>
        <p:txBody>
          <a:bodyPr lIns="457200" tIns="457200" rIns="457200" bIns="457200" anchor="ctr">
            <a:normAutofit/>
          </a:bodyPr>
          <a:lstStyle/>
          <a:p>
            <a:r>
              <a:rPr lang="en-US" dirty="0">
                <a:latin typeface="Minion Pro" panose="02040503050201020203" pitchFamily="18" charset="0"/>
              </a:rPr>
              <a:t>Extract features </a:t>
            </a:r>
            <a:r>
              <a:rPr lang="en-US" i="1" dirty="0">
                <a:latin typeface="Minion Pro" panose="02040503050201020203" pitchFamily="18" charset="0"/>
              </a:rPr>
              <a:t>(e.g., from text, images, audio)</a:t>
            </a:r>
          </a:p>
          <a:p>
            <a:r>
              <a:rPr lang="en-US" dirty="0">
                <a:latin typeface="Minion Pro" panose="02040503050201020203" pitchFamily="18" charset="0"/>
              </a:rPr>
              <a:t>Transform features </a:t>
            </a:r>
            <a:r>
              <a:rPr lang="en-US" i="1" dirty="0">
                <a:latin typeface="Minion Pro" panose="02040503050201020203" pitchFamily="18" charset="0"/>
              </a:rPr>
              <a:t>(e.g., center, normalize, log)</a:t>
            </a:r>
          </a:p>
          <a:p>
            <a:r>
              <a:rPr lang="en-US" dirty="0">
                <a:latin typeface="Minion Pro" panose="02040503050201020203" pitchFamily="18" charset="0"/>
              </a:rPr>
              <a:t>Re-encode features </a:t>
            </a:r>
            <a:r>
              <a:rPr lang="en-US" i="1" dirty="0">
                <a:latin typeface="Minion Pro" panose="02040503050201020203" pitchFamily="18" charset="0"/>
              </a:rPr>
              <a:t>(e.g., dummy code, one hot)</a:t>
            </a:r>
          </a:p>
          <a:p>
            <a:r>
              <a:rPr lang="en-US" dirty="0">
                <a:latin typeface="Minion Pro" panose="02040503050201020203" pitchFamily="18" charset="0"/>
              </a:rPr>
              <a:t>Combine features </a:t>
            </a:r>
            <a:r>
              <a:rPr lang="en-US" i="1" dirty="0">
                <a:latin typeface="Minion Pro" panose="02040503050201020203" pitchFamily="18" charset="0"/>
              </a:rPr>
              <a:t>(e.g., ratios, means, interactions)</a:t>
            </a:r>
          </a:p>
          <a:p>
            <a:r>
              <a:rPr lang="en-US" dirty="0">
                <a:latin typeface="Minion Pro" panose="02040503050201020203" pitchFamily="18" charset="0"/>
              </a:rPr>
              <a:t>Reduce dimensionality </a:t>
            </a:r>
            <a:r>
              <a:rPr lang="en-US" i="1" dirty="0">
                <a:latin typeface="Minion Pro" panose="02040503050201020203" pitchFamily="18" charset="0"/>
              </a:rPr>
              <a:t>(e.g., PCA, EFA, GDA)</a:t>
            </a:r>
          </a:p>
          <a:p>
            <a:r>
              <a:rPr lang="en-US" dirty="0">
                <a:latin typeface="Minion Pro" panose="02040503050201020203" pitchFamily="18" charset="0"/>
              </a:rPr>
              <a:t>Address missing values </a:t>
            </a:r>
            <a:r>
              <a:rPr lang="en-US" i="1" dirty="0">
                <a:latin typeface="Minion Pro" panose="02040503050201020203" pitchFamily="18" charset="0"/>
              </a:rPr>
              <a:t>(e.g., deletion, imputation)</a:t>
            </a:r>
          </a:p>
          <a:p>
            <a:r>
              <a:rPr lang="en-US" dirty="0">
                <a:latin typeface="Minion Pro" panose="02040503050201020203" pitchFamily="18" charset="0"/>
              </a:rPr>
              <a:t>Drop features </a:t>
            </a:r>
            <a:r>
              <a:rPr lang="en-US" i="1" dirty="0">
                <a:latin typeface="Minion Pro" panose="02040503050201020203" pitchFamily="18" charset="0"/>
              </a:rPr>
              <a:t>(e.g., redundant, low variance)</a:t>
            </a:r>
          </a:p>
          <a:p>
            <a:r>
              <a:rPr lang="en-US" dirty="0">
                <a:latin typeface="Minion Pro" panose="02040503050201020203" pitchFamily="18" charset="0"/>
              </a:rPr>
              <a:t>Select features </a:t>
            </a:r>
            <a:r>
              <a:rPr lang="en-US" i="1" dirty="0">
                <a:latin typeface="Minion Pro" panose="02040503050201020203" pitchFamily="18" charset="0"/>
              </a:rPr>
              <a:t>(e.g., wrapper-based, filter-based)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2003B-8B3E-4230-9EAB-1B42B1162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352" y="2057400"/>
            <a:ext cx="2743200" cy="4114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404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Model Development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0114EFE-521F-4011-B0C7-0A1090B1D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12191997" cy="5486400"/>
          </a:xfrm>
        </p:spPr>
        <p:txBody>
          <a:bodyPr lIns="457200" tIns="457200" rIns="457200" bIns="457200" anchor="ctr"/>
          <a:lstStyle/>
          <a:p>
            <a:pPr marL="463550" indent="-463550"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What </a:t>
            </a:r>
            <a:r>
              <a:rPr lang="en-US" i="1" dirty="0">
                <a:latin typeface="Minion Pro" panose="02040503050201020203" pitchFamily="18" charset="0"/>
              </a:rPr>
              <a:t>type</a:t>
            </a:r>
            <a:r>
              <a:rPr lang="en-US" dirty="0">
                <a:latin typeface="Minion Pro" panose="02040503050201020203" pitchFamily="18" charset="0"/>
              </a:rPr>
              <a:t> of model to use?</a:t>
            </a:r>
          </a:p>
          <a:p>
            <a:pPr marL="920750" lvl="1" indent="-46355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inion Pro" panose="02040503050201020203" pitchFamily="18" charset="0"/>
              </a:rPr>
              <a:t>Elastic Net, Random Forest, SVM, MLP?</a:t>
            </a:r>
          </a:p>
          <a:p>
            <a:pPr marL="463550" indent="-463550">
              <a:lnSpc>
                <a:spcPct val="100000"/>
              </a:lnSpc>
              <a:spcBef>
                <a:spcPts val="2400"/>
              </a:spcBef>
            </a:pPr>
            <a:r>
              <a:rPr lang="en-US" dirty="0">
                <a:latin typeface="Minion Pro" panose="02040503050201020203" pitchFamily="18" charset="0"/>
              </a:rPr>
              <a:t>What </a:t>
            </a:r>
            <a:r>
              <a:rPr lang="en-US" i="1" dirty="0">
                <a:latin typeface="Minion Pro" panose="02040503050201020203" pitchFamily="18" charset="0"/>
              </a:rPr>
              <a:t>engine</a:t>
            </a:r>
            <a:r>
              <a:rPr lang="en-US" dirty="0">
                <a:latin typeface="Minion Pro" panose="02040503050201020203" pitchFamily="18" charset="0"/>
              </a:rPr>
              <a:t> to use for fitting the model?</a:t>
            </a:r>
          </a:p>
          <a:p>
            <a:pPr marL="920750" lvl="1" indent="-46355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inion Pro" panose="02040503050201020203" pitchFamily="18" charset="0"/>
              </a:rPr>
              <a:t>Which software implementation?</a:t>
            </a:r>
          </a:p>
          <a:p>
            <a:pPr marL="463550" indent="-463550">
              <a:lnSpc>
                <a:spcPct val="100000"/>
              </a:lnSpc>
              <a:spcBef>
                <a:spcPts val="2400"/>
              </a:spcBef>
            </a:pPr>
            <a:r>
              <a:rPr lang="en-US" dirty="0">
                <a:latin typeface="Minion Pro" panose="02040503050201020203" pitchFamily="18" charset="0"/>
              </a:rPr>
              <a:t>What </a:t>
            </a:r>
            <a:r>
              <a:rPr lang="en-US" i="1" dirty="0">
                <a:latin typeface="Minion Pro" panose="02040503050201020203" pitchFamily="18" charset="0"/>
              </a:rPr>
              <a:t>mode</a:t>
            </a:r>
            <a:r>
              <a:rPr lang="en-US" dirty="0">
                <a:latin typeface="Minion Pro" panose="02040503050201020203" pitchFamily="18" charset="0"/>
              </a:rPr>
              <a:t> should the model run in?</a:t>
            </a:r>
          </a:p>
          <a:p>
            <a:pPr marL="920750" lvl="1" indent="-46355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inion Pro" panose="02040503050201020203" pitchFamily="18" charset="0"/>
              </a:rPr>
              <a:t>Regression, classification, or ordinal?</a:t>
            </a:r>
          </a:p>
          <a:p>
            <a:pPr marL="463550" indent="-463550">
              <a:lnSpc>
                <a:spcPct val="100000"/>
              </a:lnSpc>
              <a:spcBef>
                <a:spcPts val="2400"/>
              </a:spcBef>
            </a:pPr>
            <a:r>
              <a:rPr lang="en-US" dirty="0">
                <a:latin typeface="Minion Pro" panose="02040503050201020203" pitchFamily="18" charset="0"/>
              </a:rPr>
              <a:t>What </a:t>
            </a:r>
            <a:r>
              <a:rPr lang="en-US" i="1" dirty="0">
                <a:latin typeface="Minion Pro" panose="02040503050201020203" pitchFamily="18" charset="0"/>
              </a:rPr>
              <a:t>formula</a:t>
            </a:r>
            <a:r>
              <a:rPr lang="en-US" dirty="0">
                <a:latin typeface="Minion Pro" panose="02040503050201020203" pitchFamily="18" charset="0"/>
              </a:rPr>
              <a:t> should the model fit?</a:t>
            </a:r>
          </a:p>
          <a:p>
            <a:pPr marL="914400" lvl="1" indent="-45720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inion Pro" panose="02040503050201020203" pitchFamily="18" charset="0"/>
              </a:rPr>
              <a:t>Which features and how to combine them?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9DCBDD-9A43-4590-BBFC-46D544891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352" y="2057400"/>
            <a:ext cx="2743200" cy="4114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3694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Support Vector Machines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EB14EEB-A689-41EB-94D5-75D354653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759" y="1758461"/>
            <a:ext cx="4703232" cy="4572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D603F2-B25E-46D9-9035-968C9E001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09" y="1758461"/>
            <a:ext cx="5344732" cy="45720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864055-5992-4464-97CB-A6FB8656943B}"/>
              </a:ext>
            </a:extLst>
          </p:cNvPr>
          <p:cNvCxnSpPr/>
          <p:nvPr/>
        </p:nvCxnSpPr>
        <p:spPr>
          <a:xfrm>
            <a:off x="6416750" y="1828800"/>
            <a:ext cx="0" cy="457200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77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The Kernel Trick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329CD-E9DC-4448-9429-5BE4AAAA8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5" y="2057400"/>
            <a:ext cx="1032395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96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Decision Trees and Random Forests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9827C4-3537-4ED0-B35F-FF4F6D537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55" y="1828800"/>
            <a:ext cx="4417345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B6F7AE-B752-49DB-97A6-A3F4862B0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425" y="2057400"/>
            <a:ext cx="6194710" cy="41148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02A007-1B89-4748-8BB2-8D4DB4DC361D}"/>
              </a:ext>
            </a:extLst>
          </p:cNvPr>
          <p:cNvCxnSpPr/>
          <p:nvPr/>
        </p:nvCxnSpPr>
        <p:spPr>
          <a:xfrm>
            <a:off x="5372100" y="1828800"/>
            <a:ext cx="0" cy="457200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08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Artificial Neural Networks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FB56CA-3EDF-434D-86BD-1AB4D0011C6F}"/>
              </a:ext>
            </a:extLst>
          </p:cNvPr>
          <p:cNvGrpSpPr/>
          <p:nvPr/>
        </p:nvGrpSpPr>
        <p:grpSpPr>
          <a:xfrm>
            <a:off x="2134680" y="1828800"/>
            <a:ext cx="7922641" cy="4347866"/>
            <a:chOff x="1901661" y="1595734"/>
            <a:chExt cx="7922641" cy="4347866"/>
          </a:xfrm>
        </p:grpSpPr>
        <p:pic>
          <p:nvPicPr>
            <p:cNvPr id="13" name="Picture 12" descr="Diagram&#10;&#10;Description automatically generated">
              <a:extLst>
                <a:ext uri="{FF2B5EF4-FFF2-40B4-BE49-F238E27FC236}">
                  <a16:creationId xmlns:a16="http://schemas.microsoft.com/office/drawing/2014/main" id="{2BAF392B-9DC6-415F-A46D-94DD6A2E7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1662" y="2057400"/>
              <a:ext cx="7922640" cy="38862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F917DF-593D-41AE-A0F0-7433E82267FB}"/>
                </a:ext>
              </a:extLst>
            </p:cNvPr>
            <p:cNvSpPr txBox="1"/>
            <p:nvPr/>
          </p:nvSpPr>
          <p:spPr>
            <a:xfrm>
              <a:off x="1901661" y="1595735"/>
              <a:ext cx="13808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Minion Pro" panose="02040503050201020203" pitchFamily="18" charset="0"/>
                </a:rPr>
                <a:t>Initial</a:t>
              </a:r>
              <a:br>
                <a:rPr lang="en-US" sz="2400" b="1" dirty="0">
                  <a:latin typeface="Minion Pro" panose="02040503050201020203" pitchFamily="18" charset="0"/>
                </a:rPr>
              </a:br>
              <a:r>
                <a:rPr lang="en-US" sz="2400" b="1" dirty="0">
                  <a:latin typeface="Minion Pro" panose="02040503050201020203" pitchFamily="18" charset="0"/>
                </a:rPr>
                <a:t>Features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DA32E4-DA8D-4E47-A77B-8DB3C619AF76}"/>
                </a:ext>
              </a:extLst>
            </p:cNvPr>
            <p:cNvSpPr txBox="1"/>
            <p:nvPr/>
          </p:nvSpPr>
          <p:spPr>
            <a:xfrm>
              <a:off x="4114800" y="1595735"/>
              <a:ext cx="3294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Minion Pro" panose="02040503050201020203" pitchFamily="18" charset="0"/>
                </a:rPr>
                <a:t>Feature Representations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B0084D-F4BD-4CEA-933A-49D303C9D8F1}"/>
                </a:ext>
              </a:extLst>
            </p:cNvPr>
            <p:cNvSpPr txBox="1"/>
            <p:nvPr/>
          </p:nvSpPr>
          <p:spPr>
            <a:xfrm>
              <a:off x="7904239" y="1595734"/>
              <a:ext cx="19200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Minion Pro" panose="02040503050201020203" pitchFamily="18" charset="0"/>
                </a:rPr>
                <a:t>Predicted Label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9174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Model Tuning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0114EFE-521F-4011-B0C7-0A1090B1D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12191997" cy="5486400"/>
          </a:xfrm>
        </p:spPr>
        <p:txBody>
          <a:bodyPr lIns="457200" tIns="457200" rIns="457200" bIns="4572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Models learn by estimating </a:t>
            </a:r>
            <a:r>
              <a:rPr lang="en-US" dirty="0">
                <a:solidFill>
                  <a:schemeClr val="accent6"/>
                </a:solidFill>
                <a:latin typeface="Minion Pro" panose="02040503050201020203" pitchFamily="18" charset="0"/>
              </a:rPr>
              <a:t>parameters</a:t>
            </a:r>
            <a:r>
              <a:rPr lang="en-US" dirty="0">
                <a:latin typeface="Minion Pro" panose="02040503050201020203" pitchFamily="18" charset="0"/>
              </a:rPr>
              <a:t> from data</a:t>
            </a:r>
          </a:p>
          <a:p>
            <a:pPr lvl="1">
              <a:lnSpc>
                <a:spcPct val="100000"/>
              </a:lnSpc>
            </a:pPr>
            <a:r>
              <a:rPr lang="en-US" i="1" dirty="0">
                <a:latin typeface="Minion Pro" panose="02040503050201020203" pitchFamily="18" charset="0"/>
              </a:rPr>
              <a:t>where and how to define the margin in an SVM</a:t>
            </a:r>
          </a:p>
          <a:p>
            <a:pPr lvl="1">
              <a:lnSpc>
                <a:spcPct val="100000"/>
              </a:lnSpc>
            </a:pPr>
            <a:r>
              <a:rPr lang="en-US" i="1" dirty="0">
                <a:latin typeface="Minion Pro" panose="02040503050201020203" pitchFamily="18" charset="0"/>
              </a:rPr>
              <a:t>which leaves and branches to use in a decision tree</a:t>
            </a:r>
          </a:p>
          <a:p>
            <a:pPr lvl="1">
              <a:lnSpc>
                <a:spcPct val="100000"/>
              </a:lnSpc>
            </a:pPr>
            <a:r>
              <a:rPr lang="en-US" i="1" dirty="0">
                <a:latin typeface="Minion Pro" panose="02040503050201020203" pitchFamily="18" charset="0"/>
              </a:rPr>
              <a:t>what weights to use in connecting neurons in an ANN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latin typeface="Minion Pro" panose="02040503050201020203" pitchFamily="18" charset="0"/>
              </a:rPr>
              <a:t>Learning is also influenced by </a:t>
            </a:r>
            <a:r>
              <a:rPr lang="en-US" dirty="0">
                <a:solidFill>
                  <a:schemeClr val="accent6"/>
                </a:solidFill>
                <a:latin typeface="Minion Pro" panose="02040503050201020203" pitchFamily="18" charset="0"/>
              </a:rPr>
              <a:t>hyperparameters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i="1" dirty="0">
                <a:latin typeface="Minion Pro" panose="02040503050201020203" pitchFamily="18" charset="0"/>
              </a:rPr>
              <a:t>which type of kernel to use in a non-linear SVM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i="1" dirty="0">
                <a:latin typeface="Minion Pro" panose="02040503050201020203" pitchFamily="18" charset="0"/>
              </a:rPr>
              <a:t>how many decision trees to include in a random forest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i="1" dirty="0">
                <a:latin typeface="Minion Pro" panose="02040503050201020203" pitchFamily="18" charset="0"/>
              </a:rPr>
              <a:t>how many hidden layers to include in an ANN/MLP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latin typeface="Minion Pro" panose="02040503050201020203" pitchFamily="18" charset="0"/>
              </a:rPr>
              <a:t>Hyperparameters often control model flexibility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erson, indoor, close&#10;&#10;Description automatically generated">
            <a:extLst>
              <a:ext uri="{FF2B5EF4-FFF2-40B4-BE49-F238E27FC236}">
                <a16:creationId xmlns:a16="http://schemas.microsoft.com/office/drawing/2014/main" id="{F51BF169-1C07-469F-AD0B-FCEE1D8577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3" r="21932"/>
          <a:stretch/>
        </p:blipFill>
        <p:spPr>
          <a:xfrm>
            <a:off x="8531352" y="2057400"/>
            <a:ext cx="2743200" cy="4114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434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Model Tuning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0114EFE-521F-4011-B0C7-0A1090B1D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12191997" cy="5486400"/>
          </a:xfrm>
        </p:spPr>
        <p:txBody>
          <a:bodyPr lIns="457200" tIns="457200" rIns="457200" bIns="457200"/>
          <a:lstStyle/>
          <a:p>
            <a:pPr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Unlike parameters, hyperparameters cannot be estimated from the data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Instead, we must "tune" our hyperparameters by trying / comparing them</a:t>
            </a:r>
            <a:endParaRPr lang="en-US" b="1" dirty="0">
              <a:latin typeface="Minion Pro" panose="02040503050201020203" pitchFamily="18" charset="0"/>
            </a:endParaRP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b="1" dirty="0">
                <a:latin typeface="Minion Pro" panose="02040503050201020203" pitchFamily="18" charset="0"/>
              </a:rPr>
              <a:t>Grid Search </a:t>
            </a:r>
            <a:r>
              <a:rPr lang="en-US" dirty="0">
                <a:latin typeface="Minion Pro" panose="02040503050201020203" pitchFamily="18" charset="0"/>
              </a:rPr>
              <a:t>– Try all values in</a:t>
            </a:r>
            <a:br>
              <a:rPr lang="en-US" dirty="0">
                <a:latin typeface="Minion Pro" panose="02040503050201020203" pitchFamily="18" charset="0"/>
              </a:rPr>
            </a:br>
            <a:r>
              <a:rPr lang="en-US" dirty="0">
                <a:latin typeface="Minion Pro" panose="02040503050201020203" pitchFamily="18" charset="0"/>
              </a:rPr>
              <a:t>a pre-defined set (e.g., spaced </a:t>
            </a:r>
            <a:br>
              <a:rPr lang="en-US" dirty="0">
                <a:latin typeface="Minion Pro" panose="02040503050201020203" pitchFamily="18" charset="0"/>
              </a:rPr>
            </a:br>
            <a:r>
              <a:rPr lang="en-US" dirty="0">
                <a:latin typeface="Minion Pro" panose="02040503050201020203" pitchFamily="18" charset="0"/>
              </a:rPr>
              <a:t>evenly through likely range)</a:t>
            </a:r>
            <a:endParaRPr lang="en-US" b="1" dirty="0">
              <a:latin typeface="Minion Pro" panose="02040503050201020203" pitchFamily="18" charset="0"/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latin typeface="Minion Pro" panose="02040503050201020203" pitchFamily="18" charset="0"/>
              </a:rPr>
              <a:t>Iterative Search </a:t>
            </a:r>
            <a:r>
              <a:rPr lang="en-US" dirty="0">
                <a:latin typeface="Minion Pro" panose="02040503050201020203" pitchFamily="18" charset="0"/>
              </a:rPr>
              <a:t>– Sequentially</a:t>
            </a:r>
            <a:br>
              <a:rPr lang="en-US" dirty="0">
                <a:latin typeface="Minion Pro" panose="02040503050201020203" pitchFamily="18" charset="0"/>
              </a:rPr>
            </a:br>
            <a:r>
              <a:rPr lang="en-US" dirty="0">
                <a:latin typeface="Minion Pro" panose="02040503050201020203" pitchFamily="18" charset="0"/>
              </a:rPr>
              <a:t>discover new combinations</a:t>
            </a:r>
            <a:br>
              <a:rPr lang="en-US" dirty="0">
                <a:latin typeface="Minion Pro" panose="02040503050201020203" pitchFamily="18" charset="0"/>
              </a:rPr>
            </a:br>
            <a:r>
              <a:rPr lang="en-US" dirty="0">
                <a:latin typeface="Minion Pro" panose="02040503050201020203" pitchFamily="18" charset="0"/>
              </a:rPr>
              <a:t>based on previous results</a:t>
            </a:r>
            <a:endParaRPr lang="en-US" b="1" dirty="0">
              <a:latin typeface="Minion Pro" panose="02040503050201020203" pitchFamily="18" charset="0"/>
            </a:endParaRP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D13C6E3-B410-4921-A09E-BC1CF55DFA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179" b="11667"/>
          <a:stretch/>
        </p:blipFill>
        <p:spPr>
          <a:xfrm>
            <a:off x="5227538" y="3048000"/>
            <a:ext cx="6400800" cy="34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3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0" y="0"/>
            <a:ext cx="12188952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7079D-9E24-4806-B20C-E2ED3A57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50" y="17303"/>
            <a:ext cx="10787350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Model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8B162A3-0EE8-4C4E-9EDB-CB9E316676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-1" y="1371600"/>
                <a:ext cx="6606073" cy="5486400"/>
              </a:xfrm>
            </p:spPr>
            <p:txBody>
              <a:bodyPr lIns="457200" tIns="457200" rIns="228600" bIns="457200"/>
              <a:lstStyle/>
              <a:p>
                <a:r>
                  <a:rPr lang="en-US" dirty="0">
                    <a:latin typeface="Minion Pro" panose="02040503050201020203" pitchFamily="18" charset="0"/>
                  </a:rPr>
                  <a:t>How to quantify model performance?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 Pro" panose="02040503050201020203" pitchFamily="18" charset="0"/>
                  </a:rPr>
                  <a:t>Compare Predictions to Labels in Test Set</a:t>
                </a:r>
              </a:p>
              <a:p>
                <a:r>
                  <a:rPr lang="en-US" dirty="0">
                    <a:latin typeface="Minion Pro" panose="02040503050201020203" pitchFamily="18" charset="0"/>
                  </a:rPr>
                  <a:t>Regression Metrics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 Pro" panose="02040503050201020203" pitchFamily="18" charset="0"/>
                  </a:rPr>
                  <a:t>Error-based (RMSE, MAE, Huber loss)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 Pro" panose="02040503050201020203" pitchFamily="18" charset="0"/>
                  </a:rPr>
                  <a:t>Correlation-based (CCC,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 Pro" panose="02040503050201020203" pitchFamily="18" charset="0"/>
                  </a:rPr>
                  <a:t>)</a:t>
                </a:r>
              </a:p>
              <a:p>
                <a:r>
                  <a:rPr lang="en-US" dirty="0">
                    <a:latin typeface="Minion Pro" panose="02040503050201020203" pitchFamily="18" charset="0"/>
                  </a:rPr>
                  <a:t>Classification Metrics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 Pro" panose="02040503050201020203" pitchFamily="18" charset="0"/>
                  </a:rPr>
                  <a:t>Class-based (Acc, Sens, Spec,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 Pro" panose="020405030502010202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 Pro" panose="020405030502010202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 Pro" panose="02040503050201020203" pitchFamily="18" charset="0"/>
                  </a:rPr>
                  <a:t>)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 Pro" panose="02040503050201020203" pitchFamily="18" charset="0"/>
                  </a:rPr>
                  <a:t>Probability-based (AUC, log loss, cost)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 Pro" panose="02040503050201020203" pitchFamily="18" charset="0"/>
                  </a:rPr>
                  <a:t>Curve Analysis (ROC, P-R, Gain, Lift)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 Pro" panose="02040503050201020203" pitchFamily="18" charset="0"/>
                  </a:rPr>
                  <a:t>Multiclass (macro, micro, specialized)</a:t>
                </a:r>
              </a:p>
              <a:p>
                <a:pPr lvl="1"/>
                <a:endParaRPr lang="en-US" dirty="0">
                  <a:latin typeface="Minion Pro" panose="02040503050201020203" pitchFamily="18" charset="0"/>
                </a:endParaRPr>
              </a:p>
              <a:p>
                <a:pPr lvl="1"/>
                <a:endParaRPr lang="en-US" dirty="0">
                  <a:latin typeface="Minion Pro" panose="02040503050201020203" pitchFamily="18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8B162A3-0EE8-4C4E-9EDB-CB9E316676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-1" y="1371600"/>
                <a:ext cx="6606073" cy="548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 descr="Arrow in a bulls eye">
            <a:extLst>
              <a:ext uri="{FF2B5EF4-FFF2-40B4-BE49-F238E27FC236}">
                <a16:creationId xmlns:a16="http://schemas.microsoft.com/office/drawing/2014/main" id="{DE5A63D1-B277-4378-BA0E-FFA0A4D79B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4" r="12972"/>
          <a:stretch/>
        </p:blipFill>
        <p:spPr>
          <a:xfrm>
            <a:off x="8531352" y="2057400"/>
            <a:ext cx="2743200" cy="4114800"/>
          </a:xfrm>
          <a:ln w="28575">
            <a:solidFill>
              <a:schemeClr val="tx1"/>
            </a:solidFill>
          </a:ln>
        </p:spPr>
      </p:pic>
      <p:pic>
        <p:nvPicPr>
          <p:cNvPr id="5" name="Picture 4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5A8CD4BB-3B96-4EB2-B476-EDDB09AC59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45B7FC-DFA3-4A31-BB92-B54F89801C2A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0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0" y="0"/>
            <a:ext cx="12188952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7079D-9E24-4806-B20C-E2ED3A57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50" y="17303"/>
            <a:ext cx="10787350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162A3-0EE8-4C4E-9EDB-CB9E31667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71600"/>
            <a:ext cx="6099048" cy="5486400"/>
          </a:xfrm>
        </p:spPr>
        <p:txBody>
          <a:bodyPr lIns="457200" tIns="457200" rIns="228600" bIns="45720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Roadmap</a:t>
            </a:r>
          </a:p>
          <a:p>
            <a:pPr marL="514350" indent="-514350">
              <a:lnSpc>
                <a:spcPct val="10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dirty="0">
                <a:latin typeface="Minion Pro" panose="02040503050201020203" pitchFamily="18" charset="0"/>
              </a:rPr>
              <a:t>Define concepts and terminology</a:t>
            </a:r>
            <a:endParaRPr lang="en-US" sz="2400" i="1" dirty="0">
              <a:latin typeface="Minion Pro" panose="02040503050201020203" pitchFamily="18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dirty="0">
                <a:latin typeface="Minion Pro" panose="02040503050201020203" pitchFamily="18" charset="0"/>
              </a:rPr>
              <a:t>Describe typical ML workflow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dirty="0">
                <a:latin typeface="Minion Pro" panose="02040503050201020203" pitchFamily="18" charset="0"/>
              </a:rPr>
              <a:t>Discuss ML usage in psychology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8168AB-083C-430F-A8CB-C20D456D6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9048" y="1371600"/>
            <a:ext cx="6099048" cy="5486400"/>
          </a:xfrm>
        </p:spPr>
        <p:txBody>
          <a:bodyPr lIns="228600" tIns="457200" rIns="457200" bIns="457200" anchor="t">
            <a:normAutofit/>
          </a:bodyPr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Introduction</a:t>
            </a:r>
          </a:p>
          <a:p>
            <a:pPr marL="342900" indent="-342900">
              <a:lnSpc>
                <a:spcPct val="100000"/>
              </a:lnSpc>
              <a:spcAft>
                <a:spcPts val="1000"/>
              </a:spcAft>
            </a:pPr>
            <a:r>
              <a:rPr lang="en-US" dirty="0">
                <a:latin typeface="Minion Pro" panose="02040503050201020203" pitchFamily="18" charset="0"/>
              </a:rPr>
              <a:t>Machine learning is a branch of computer science that develops </a:t>
            </a:r>
            <a:r>
              <a:rPr lang="en-US" dirty="0">
                <a:solidFill>
                  <a:schemeClr val="accent6"/>
                </a:solidFill>
                <a:latin typeface="Minion Pro" panose="02040503050201020203" pitchFamily="18" charset="0"/>
              </a:rPr>
              <a:t>algorithms that learn from data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latin typeface="Minion Pro" panose="02040503050201020203" pitchFamily="18" charset="0"/>
              </a:rPr>
              <a:t>Algorithms are tasked with finding </a:t>
            </a:r>
            <a:r>
              <a:rPr lang="en-US" dirty="0">
                <a:solidFill>
                  <a:schemeClr val="accent6"/>
                </a:solidFill>
                <a:latin typeface="Minion Pro" panose="02040503050201020203" pitchFamily="18" charset="0"/>
              </a:rPr>
              <a:t>connections and patterns in data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latin typeface="Minion Pro" panose="02040503050201020203" pitchFamily="18" charset="0"/>
              </a:rPr>
              <a:t>It has similar goals to but different values and norms than statistics</a:t>
            </a:r>
          </a:p>
        </p:txBody>
      </p:sp>
      <p:pic>
        <p:nvPicPr>
          <p:cNvPr id="5" name="Picture 4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5A8CD4BB-3B96-4EB2-B476-EDDB09AC5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4DDBE6-532E-473B-8152-171EECA08251}"/>
              </a:ext>
            </a:extLst>
          </p:cNvPr>
          <p:cNvCxnSpPr/>
          <p:nvPr/>
        </p:nvCxnSpPr>
        <p:spPr>
          <a:xfrm>
            <a:off x="6096000" y="1828800"/>
            <a:ext cx="0" cy="457200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45B7FC-DFA3-4A31-BB92-B54F89801C2A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C4D6824-F71A-48DF-A3EA-E3BA3829F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40" y="4476750"/>
            <a:ext cx="321547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6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B5E770-0E5C-4F14-BB1B-ADBE9304F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757" y="1828800"/>
            <a:ext cx="11274575" cy="45720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Modeling Flexibility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90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A Technical Definition of Overfitting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7CB44E5-F4AD-42B1-BDE9-DFD74777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82" y="2286000"/>
            <a:ext cx="6413326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D50B03-DE57-44F4-AD1B-6EAEF1849F5A}"/>
              </a:ext>
            </a:extLst>
          </p:cNvPr>
          <p:cNvSpPr txBox="1"/>
          <p:nvPr/>
        </p:nvSpPr>
        <p:spPr>
          <a:xfrm>
            <a:off x="4583575" y="5440101"/>
            <a:ext cx="41553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Model Flexibility/Complexity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D750C3-DE64-4028-B72A-20FB957A23BA}"/>
              </a:ext>
            </a:extLst>
          </p:cNvPr>
          <p:cNvSpPr txBox="1"/>
          <p:nvPr/>
        </p:nvSpPr>
        <p:spPr>
          <a:xfrm>
            <a:off x="1655180" y="2708476"/>
            <a:ext cx="1944545" cy="253485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Prediction</a:t>
            </a:r>
          </a:p>
          <a:p>
            <a:pPr algn="ctr"/>
            <a:r>
              <a:rPr lang="en-US" sz="2400" dirty="0">
                <a:latin typeface="Minion Pro" panose="02040503050201020203" pitchFamily="18" charset="0"/>
              </a:rPr>
              <a:t>Error</a:t>
            </a:r>
            <a:br>
              <a:rPr lang="en-US" sz="2400" dirty="0">
                <a:latin typeface="Minion Pro" panose="02040503050201020203" pitchFamily="18" charset="0"/>
              </a:rPr>
            </a:br>
            <a:r>
              <a:rPr lang="en-US" sz="2000" dirty="0">
                <a:latin typeface="Minion Pro" panose="02040503050201020203" pitchFamily="18" charset="0"/>
              </a:rPr>
              <a:t>(Lower is Better)</a:t>
            </a:r>
            <a:endParaRPr lang="en-US" sz="2400" dirty="0">
              <a:latin typeface="Minion Pro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611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A Lay Definition of Overfitting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B1D4002-0A89-4712-8BD3-84AEF9F0F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43" y="1999527"/>
            <a:ext cx="2746447" cy="4114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C0AD-3495-4D13-889F-6DC36CDE8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709" y="1999527"/>
            <a:ext cx="61224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03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An Example of Overfitting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1447D8-6EB5-4F68-932D-CBDF8ADCC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757" y="1851655"/>
            <a:ext cx="1127457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06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An Example of Overfitting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1447D8-6EB5-4F68-932D-CBDF8ADCC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757" y="1851655"/>
            <a:ext cx="1127457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76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An Example of Overfitting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1447D8-6EB5-4F68-932D-CBDF8ADCC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757" y="1851655"/>
            <a:ext cx="1127457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57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A "Solution" to Overfitting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56A10B-E55E-481F-91CD-3A079731F2F5}"/>
              </a:ext>
            </a:extLst>
          </p:cNvPr>
          <p:cNvSpPr/>
          <p:nvPr/>
        </p:nvSpPr>
        <p:spPr>
          <a:xfrm>
            <a:off x="1148094" y="2162910"/>
            <a:ext cx="4114800" cy="3200400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spcAft>
                <a:spcPts val="1200"/>
              </a:spcAft>
            </a:pPr>
            <a:r>
              <a:rPr lang="en-US" sz="3200" b="1" dirty="0">
                <a:latin typeface="Minion Pro" panose="02040503050201020203" pitchFamily="18" charset="0"/>
              </a:rPr>
              <a:t>Training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Minion Pro" panose="02040503050201020203" pitchFamily="18" charset="0"/>
              </a:rPr>
              <a:t>Exploratory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Minion Pro" panose="02040503050201020203" pitchFamily="18" charset="0"/>
              </a:rPr>
              <a:t>Feature Engineering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Minion Pro" panose="02040503050201020203" pitchFamily="18" charset="0"/>
              </a:rPr>
              <a:t>Model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Minion Pro" panose="02040503050201020203" pitchFamily="18" charset="0"/>
              </a:rPr>
              <a:t>Model Tuning</a:t>
            </a:r>
            <a:endParaRPr lang="en-US" sz="2000" dirty="0">
              <a:latin typeface="Minion Pro" panose="02040503050201020203" pitchFamily="18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96DC791-6A0A-4B2A-8288-C7E47593F24F}"/>
              </a:ext>
            </a:extLst>
          </p:cNvPr>
          <p:cNvSpPr/>
          <p:nvPr/>
        </p:nvSpPr>
        <p:spPr>
          <a:xfrm>
            <a:off x="6929108" y="2162910"/>
            <a:ext cx="4114800" cy="3200400"/>
          </a:xfrm>
          <a:prstGeom prst="roundRect">
            <a:avLst>
              <a:gd name="adj" fmla="val 36920"/>
            </a:avLst>
          </a:prstGeom>
          <a:solidFill>
            <a:schemeClr val="accent6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spcBef>
                <a:spcPts val="1200"/>
              </a:spcBef>
            </a:pPr>
            <a:r>
              <a:rPr lang="en-US" sz="3200" b="1" dirty="0">
                <a:latin typeface="Minion Pro" panose="02040503050201020203" pitchFamily="18" charset="0"/>
              </a:rPr>
              <a:t>Test Set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Minion Pro" panose="02040503050201020203" pitchFamily="18" charset="0"/>
              </a:rPr>
              <a:t>Model Evaluation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Minion Pro" panose="020405030502010202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Minion Pro" panose="020405030502010202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Minion Pro" panose="02040503050201020203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D46CD81-3ABC-4079-B762-CAA4AD7C01F6}"/>
              </a:ext>
            </a:extLst>
          </p:cNvPr>
          <p:cNvSpPr txBox="1"/>
          <p:nvPr/>
        </p:nvSpPr>
        <p:spPr>
          <a:xfrm>
            <a:off x="1148094" y="5662248"/>
            <a:ext cx="9895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Minion Pro" panose="02040503050201020203" pitchFamily="18" charset="0"/>
              </a:rPr>
              <a:t>"Oh, East is East, and West is West, and never the twain shall meet"</a:t>
            </a:r>
          </a:p>
        </p:txBody>
      </p:sp>
    </p:spTree>
    <p:extLst>
      <p:ext uri="{BB962C8B-B14F-4D97-AF65-F5344CB8AC3E}">
        <p14:creationId xmlns:p14="http://schemas.microsoft.com/office/powerpoint/2010/main" val="2047789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A "Solution" to Overfitting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D716B7-F6C5-4014-B45B-6E74E5E363AC}"/>
              </a:ext>
            </a:extLst>
          </p:cNvPr>
          <p:cNvGrpSpPr/>
          <p:nvPr/>
        </p:nvGrpSpPr>
        <p:grpSpPr>
          <a:xfrm>
            <a:off x="713232" y="2558006"/>
            <a:ext cx="4405783" cy="3657600"/>
            <a:chOff x="1148094" y="2245489"/>
            <a:chExt cx="4405783" cy="36576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056A10B-E55E-481F-91CD-3A079731F2F5}"/>
                </a:ext>
              </a:extLst>
            </p:cNvPr>
            <p:cNvSpPr/>
            <p:nvPr/>
          </p:nvSpPr>
          <p:spPr>
            <a:xfrm>
              <a:off x="1148094" y="2245489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78F9A80-8FA6-41B3-9CE0-1171EAC553E6}"/>
                </a:ext>
              </a:extLst>
            </p:cNvPr>
            <p:cNvSpPr/>
            <p:nvPr/>
          </p:nvSpPr>
          <p:spPr>
            <a:xfrm>
              <a:off x="1883315" y="2245489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C96127E-90F7-43A8-9F45-F3520626B384}"/>
                </a:ext>
              </a:extLst>
            </p:cNvPr>
            <p:cNvSpPr/>
            <p:nvPr/>
          </p:nvSpPr>
          <p:spPr>
            <a:xfrm>
              <a:off x="2618536" y="2245489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EFB9A5-3125-4709-A3AE-8653D3C7C2CC}"/>
                </a:ext>
              </a:extLst>
            </p:cNvPr>
            <p:cNvSpPr/>
            <p:nvPr/>
          </p:nvSpPr>
          <p:spPr>
            <a:xfrm>
              <a:off x="3353757" y="2245489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50806F3-3EE4-46DA-92DA-E21B2F17AD8F}"/>
                </a:ext>
              </a:extLst>
            </p:cNvPr>
            <p:cNvSpPr/>
            <p:nvPr/>
          </p:nvSpPr>
          <p:spPr>
            <a:xfrm>
              <a:off x="4088978" y="2245489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AC45A18-4DF7-4AA8-8B30-6DB6D983EF70}"/>
                </a:ext>
              </a:extLst>
            </p:cNvPr>
            <p:cNvSpPr/>
            <p:nvPr/>
          </p:nvSpPr>
          <p:spPr>
            <a:xfrm>
              <a:off x="1148094" y="2975168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7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8D4CB9F-E50A-41A0-B1AF-DE103E40D477}"/>
                </a:ext>
              </a:extLst>
            </p:cNvPr>
            <p:cNvSpPr/>
            <p:nvPr/>
          </p:nvSpPr>
          <p:spPr>
            <a:xfrm>
              <a:off x="1883315" y="2975168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8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0EA5E46-A51A-4806-B640-3485C8BA91E6}"/>
                </a:ext>
              </a:extLst>
            </p:cNvPr>
            <p:cNvSpPr/>
            <p:nvPr/>
          </p:nvSpPr>
          <p:spPr>
            <a:xfrm>
              <a:off x="2618536" y="2975168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9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9E5C5C9-EA19-43FE-92ED-D37A3581F346}"/>
                </a:ext>
              </a:extLst>
            </p:cNvPr>
            <p:cNvSpPr/>
            <p:nvPr/>
          </p:nvSpPr>
          <p:spPr>
            <a:xfrm>
              <a:off x="3353757" y="2975168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10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AD7AC94-71C4-4265-90D9-BAF48D1AC988}"/>
                </a:ext>
              </a:extLst>
            </p:cNvPr>
            <p:cNvSpPr/>
            <p:nvPr/>
          </p:nvSpPr>
          <p:spPr>
            <a:xfrm>
              <a:off x="4088978" y="2975168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11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9668097-3575-4ED0-B97F-9E8269AA9ADE}"/>
                </a:ext>
              </a:extLst>
            </p:cNvPr>
            <p:cNvSpPr/>
            <p:nvPr/>
          </p:nvSpPr>
          <p:spPr>
            <a:xfrm>
              <a:off x="1148094" y="370945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13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D94C3EA-3A12-4786-91CC-7128EA604F55}"/>
                </a:ext>
              </a:extLst>
            </p:cNvPr>
            <p:cNvSpPr/>
            <p:nvPr/>
          </p:nvSpPr>
          <p:spPr>
            <a:xfrm>
              <a:off x="1883315" y="370945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14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E601DCB-6A4B-4CF0-B020-7B30E5DB7760}"/>
                </a:ext>
              </a:extLst>
            </p:cNvPr>
            <p:cNvSpPr/>
            <p:nvPr/>
          </p:nvSpPr>
          <p:spPr>
            <a:xfrm>
              <a:off x="2618536" y="370945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15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8F8F727-A849-480F-A7E1-CBA7A41C6F0C}"/>
                </a:ext>
              </a:extLst>
            </p:cNvPr>
            <p:cNvSpPr/>
            <p:nvPr/>
          </p:nvSpPr>
          <p:spPr>
            <a:xfrm>
              <a:off x="3353757" y="370945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16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4F33614-DA70-4355-B9B3-E73648B5A09D}"/>
                </a:ext>
              </a:extLst>
            </p:cNvPr>
            <p:cNvSpPr/>
            <p:nvPr/>
          </p:nvSpPr>
          <p:spPr>
            <a:xfrm>
              <a:off x="4088978" y="370945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17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15563E3-99CC-4DD9-92BE-23D41A0A7841}"/>
                </a:ext>
              </a:extLst>
            </p:cNvPr>
            <p:cNvSpPr/>
            <p:nvPr/>
          </p:nvSpPr>
          <p:spPr>
            <a:xfrm>
              <a:off x="1148094" y="4443731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19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FB2D193-4227-421C-8BA6-C2BC9A9836C4}"/>
                </a:ext>
              </a:extLst>
            </p:cNvPr>
            <p:cNvSpPr/>
            <p:nvPr/>
          </p:nvSpPr>
          <p:spPr>
            <a:xfrm>
              <a:off x="1883315" y="4443731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20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4B36914-EB26-4BFD-9A20-142F4187AA22}"/>
                </a:ext>
              </a:extLst>
            </p:cNvPr>
            <p:cNvSpPr/>
            <p:nvPr/>
          </p:nvSpPr>
          <p:spPr>
            <a:xfrm>
              <a:off x="2618536" y="4443731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21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3415951-5C7C-4EB6-8410-B5622B37C2FC}"/>
                </a:ext>
              </a:extLst>
            </p:cNvPr>
            <p:cNvSpPr/>
            <p:nvPr/>
          </p:nvSpPr>
          <p:spPr>
            <a:xfrm>
              <a:off x="3353757" y="4443731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22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1BD8F6A-C275-40A3-A86F-327A21F66171}"/>
                </a:ext>
              </a:extLst>
            </p:cNvPr>
            <p:cNvSpPr/>
            <p:nvPr/>
          </p:nvSpPr>
          <p:spPr>
            <a:xfrm>
              <a:off x="4088978" y="4443731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23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9E3789D-2712-43A4-BD0C-78922FA81E30}"/>
                </a:ext>
              </a:extLst>
            </p:cNvPr>
            <p:cNvSpPr/>
            <p:nvPr/>
          </p:nvSpPr>
          <p:spPr>
            <a:xfrm>
              <a:off x="1148094" y="517341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25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31ADADA-A329-41A9-BC28-919ACF4B86CD}"/>
                </a:ext>
              </a:extLst>
            </p:cNvPr>
            <p:cNvSpPr/>
            <p:nvPr/>
          </p:nvSpPr>
          <p:spPr>
            <a:xfrm>
              <a:off x="1883315" y="517341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26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72FF1F0-D2BB-4E4E-BCFD-17EFD156FA8A}"/>
                </a:ext>
              </a:extLst>
            </p:cNvPr>
            <p:cNvSpPr/>
            <p:nvPr/>
          </p:nvSpPr>
          <p:spPr>
            <a:xfrm>
              <a:off x="2618536" y="517341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27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C7863872-EE86-4905-BCCA-82CC447CB03F}"/>
                </a:ext>
              </a:extLst>
            </p:cNvPr>
            <p:cNvSpPr/>
            <p:nvPr/>
          </p:nvSpPr>
          <p:spPr>
            <a:xfrm>
              <a:off x="3353757" y="517341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28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061715D-C437-4654-B9EA-6DE562A18C60}"/>
                </a:ext>
              </a:extLst>
            </p:cNvPr>
            <p:cNvSpPr/>
            <p:nvPr/>
          </p:nvSpPr>
          <p:spPr>
            <a:xfrm>
              <a:off x="4088978" y="517341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29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152D796A-0A2A-40F3-BB38-8417F9378F60}"/>
                </a:ext>
              </a:extLst>
            </p:cNvPr>
            <p:cNvSpPr/>
            <p:nvPr/>
          </p:nvSpPr>
          <p:spPr>
            <a:xfrm>
              <a:off x="4824198" y="2245489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6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314692D-C24C-4D8E-B13E-8F5F97573467}"/>
                </a:ext>
              </a:extLst>
            </p:cNvPr>
            <p:cNvSpPr/>
            <p:nvPr/>
          </p:nvSpPr>
          <p:spPr>
            <a:xfrm>
              <a:off x="4824198" y="2975168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12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6D8103B-73C8-4862-85C9-6F0CAD913FEB}"/>
                </a:ext>
              </a:extLst>
            </p:cNvPr>
            <p:cNvSpPr/>
            <p:nvPr/>
          </p:nvSpPr>
          <p:spPr>
            <a:xfrm>
              <a:off x="4824198" y="370945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18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9F9EEC4-16D6-42A2-8758-CBB06C7013C7}"/>
                </a:ext>
              </a:extLst>
            </p:cNvPr>
            <p:cNvSpPr/>
            <p:nvPr/>
          </p:nvSpPr>
          <p:spPr>
            <a:xfrm>
              <a:off x="4824198" y="4443731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24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F40EB68-1DDC-44D6-9659-4BC6EF833B22}"/>
                </a:ext>
              </a:extLst>
            </p:cNvPr>
            <p:cNvSpPr/>
            <p:nvPr/>
          </p:nvSpPr>
          <p:spPr>
            <a:xfrm>
              <a:off x="4824198" y="5173410"/>
              <a:ext cx="729679" cy="729679"/>
            </a:xfrm>
            <a:prstGeom prst="roundRect">
              <a:avLst>
                <a:gd name="adj" fmla="val 36920"/>
              </a:avLst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30</a:t>
              </a:r>
            </a:p>
          </p:txBody>
        </p: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E6AAA51-7F11-42F0-95DE-A2F2608D8729}"/>
              </a:ext>
            </a:extLst>
          </p:cNvPr>
          <p:cNvSpPr/>
          <p:nvPr/>
        </p:nvSpPr>
        <p:spPr>
          <a:xfrm>
            <a:off x="6968596" y="2558006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12354F0-47D3-45D2-AA0C-AE89BABE51BE}"/>
              </a:ext>
            </a:extLst>
          </p:cNvPr>
          <p:cNvSpPr/>
          <p:nvPr/>
        </p:nvSpPr>
        <p:spPr>
          <a:xfrm>
            <a:off x="7703817" y="2558006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B5DAFB0-8F99-42AF-B674-3B5DB05A5BFF}"/>
              </a:ext>
            </a:extLst>
          </p:cNvPr>
          <p:cNvSpPr/>
          <p:nvPr/>
        </p:nvSpPr>
        <p:spPr>
          <a:xfrm>
            <a:off x="8439038" y="2558006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6B694D1-3212-42D3-A04B-18FABC317B57}"/>
              </a:ext>
            </a:extLst>
          </p:cNvPr>
          <p:cNvSpPr/>
          <p:nvPr/>
        </p:nvSpPr>
        <p:spPr>
          <a:xfrm>
            <a:off x="9174259" y="2558006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7A12AF7-B8BC-42A2-A3C3-E287CD20C11D}"/>
              </a:ext>
            </a:extLst>
          </p:cNvPr>
          <p:cNvSpPr/>
          <p:nvPr/>
        </p:nvSpPr>
        <p:spPr>
          <a:xfrm>
            <a:off x="10025230" y="2558006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6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3AF6073-404F-40D0-B148-6296A70BD7ED}"/>
              </a:ext>
            </a:extLst>
          </p:cNvPr>
          <p:cNvSpPr/>
          <p:nvPr/>
        </p:nvSpPr>
        <p:spPr>
          <a:xfrm>
            <a:off x="6968596" y="3287685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4DA1189-14D3-4CEA-8E5F-E7C7DE4F9418}"/>
              </a:ext>
            </a:extLst>
          </p:cNvPr>
          <p:cNvSpPr/>
          <p:nvPr/>
        </p:nvSpPr>
        <p:spPr>
          <a:xfrm>
            <a:off x="7703817" y="3287685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8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DF48761-1FD6-4013-8DE0-00065223EF22}"/>
              </a:ext>
            </a:extLst>
          </p:cNvPr>
          <p:cNvSpPr/>
          <p:nvPr/>
        </p:nvSpPr>
        <p:spPr>
          <a:xfrm>
            <a:off x="8439038" y="3287685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6E1E653-BCAA-4A66-A61B-2A3EC65804BC}"/>
              </a:ext>
            </a:extLst>
          </p:cNvPr>
          <p:cNvSpPr/>
          <p:nvPr/>
        </p:nvSpPr>
        <p:spPr>
          <a:xfrm>
            <a:off x="9174259" y="3287685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10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18282CE-1172-4EEE-80F3-1A84031E2D55}"/>
              </a:ext>
            </a:extLst>
          </p:cNvPr>
          <p:cNvSpPr/>
          <p:nvPr/>
        </p:nvSpPr>
        <p:spPr>
          <a:xfrm>
            <a:off x="10025230" y="3287685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6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11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E7B172E-02E8-45FF-99CD-67160A7EB42E}"/>
              </a:ext>
            </a:extLst>
          </p:cNvPr>
          <p:cNvSpPr/>
          <p:nvPr/>
        </p:nvSpPr>
        <p:spPr>
          <a:xfrm>
            <a:off x="6968596" y="402196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13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251D7BE-E69D-4B6D-BCC0-AF2DD14D110B}"/>
              </a:ext>
            </a:extLst>
          </p:cNvPr>
          <p:cNvSpPr/>
          <p:nvPr/>
        </p:nvSpPr>
        <p:spPr>
          <a:xfrm>
            <a:off x="7703817" y="402196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14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901B572-A67C-4332-995B-B6907904F100}"/>
              </a:ext>
            </a:extLst>
          </p:cNvPr>
          <p:cNvSpPr/>
          <p:nvPr/>
        </p:nvSpPr>
        <p:spPr>
          <a:xfrm>
            <a:off x="8439038" y="402196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15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918CC23-1580-45F3-A9CF-8FE82B3787D1}"/>
              </a:ext>
            </a:extLst>
          </p:cNvPr>
          <p:cNvSpPr/>
          <p:nvPr/>
        </p:nvSpPr>
        <p:spPr>
          <a:xfrm>
            <a:off x="9174259" y="402196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16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0A90D09-EB41-4A14-B44B-8ECC944AB1AE}"/>
              </a:ext>
            </a:extLst>
          </p:cNvPr>
          <p:cNvSpPr/>
          <p:nvPr/>
        </p:nvSpPr>
        <p:spPr>
          <a:xfrm>
            <a:off x="10025230" y="402196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6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17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5BDAF91-588C-4F7D-AA6E-34B066458E19}"/>
              </a:ext>
            </a:extLst>
          </p:cNvPr>
          <p:cNvSpPr/>
          <p:nvPr/>
        </p:nvSpPr>
        <p:spPr>
          <a:xfrm>
            <a:off x="6968596" y="4756248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19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19615E05-3416-4665-80C3-E5CAD22AEE0D}"/>
              </a:ext>
            </a:extLst>
          </p:cNvPr>
          <p:cNvSpPr/>
          <p:nvPr/>
        </p:nvSpPr>
        <p:spPr>
          <a:xfrm>
            <a:off x="7703817" y="4756248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20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590D6AC4-53C6-4635-8464-30648B8C81FA}"/>
              </a:ext>
            </a:extLst>
          </p:cNvPr>
          <p:cNvSpPr/>
          <p:nvPr/>
        </p:nvSpPr>
        <p:spPr>
          <a:xfrm>
            <a:off x="8439038" y="4756248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21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9E692CA-0485-4608-A4FE-4B39D01F8C4F}"/>
              </a:ext>
            </a:extLst>
          </p:cNvPr>
          <p:cNvSpPr/>
          <p:nvPr/>
        </p:nvSpPr>
        <p:spPr>
          <a:xfrm>
            <a:off x="9174259" y="4756248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22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71ECE92-8F7D-4D35-9856-06D88E8D150A}"/>
              </a:ext>
            </a:extLst>
          </p:cNvPr>
          <p:cNvSpPr/>
          <p:nvPr/>
        </p:nvSpPr>
        <p:spPr>
          <a:xfrm>
            <a:off x="10025230" y="4756248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6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23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3A2BE78-B90B-4CCA-952F-E1F85BE49A96}"/>
              </a:ext>
            </a:extLst>
          </p:cNvPr>
          <p:cNvSpPr/>
          <p:nvPr/>
        </p:nvSpPr>
        <p:spPr>
          <a:xfrm>
            <a:off x="6968596" y="548592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25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0C13A70D-2CC0-472B-87DF-30DE4B30FD54}"/>
              </a:ext>
            </a:extLst>
          </p:cNvPr>
          <p:cNvSpPr/>
          <p:nvPr/>
        </p:nvSpPr>
        <p:spPr>
          <a:xfrm>
            <a:off x="7703817" y="548592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26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7BF6150B-55FC-4E65-8301-12496C5A1E1F}"/>
              </a:ext>
            </a:extLst>
          </p:cNvPr>
          <p:cNvSpPr/>
          <p:nvPr/>
        </p:nvSpPr>
        <p:spPr>
          <a:xfrm>
            <a:off x="8439038" y="548592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27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F5F1A06C-A8B0-40D9-9FA5-C2068956C55A}"/>
              </a:ext>
            </a:extLst>
          </p:cNvPr>
          <p:cNvSpPr/>
          <p:nvPr/>
        </p:nvSpPr>
        <p:spPr>
          <a:xfrm>
            <a:off x="9174259" y="548592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28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B25EDDF1-9B85-4A9D-B7EA-3B052A89F97E}"/>
              </a:ext>
            </a:extLst>
          </p:cNvPr>
          <p:cNvSpPr/>
          <p:nvPr/>
        </p:nvSpPr>
        <p:spPr>
          <a:xfrm>
            <a:off x="10025230" y="548592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6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29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239E035-6282-4DE7-B1B4-B3BC5057FBD9}"/>
              </a:ext>
            </a:extLst>
          </p:cNvPr>
          <p:cNvSpPr/>
          <p:nvPr/>
        </p:nvSpPr>
        <p:spPr>
          <a:xfrm>
            <a:off x="10760450" y="2558006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6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1C91278-55F8-4F6D-A400-2D4725228C77}"/>
              </a:ext>
            </a:extLst>
          </p:cNvPr>
          <p:cNvSpPr/>
          <p:nvPr/>
        </p:nvSpPr>
        <p:spPr>
          <a:xfrm>
            <a:off x="10760450" y="3287685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6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12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2DB11222-B846-4AE6-AD76-F5107FD80E79}"/>
              </a:ext>
            </a:extLst>
          </p:cNvPr>
          <p:cNvSpPr/>
          <p:nvPr/>
        </p:nvSpPr>
        <p:spPr>
          <a:xfrm>
            <a:off x="10760450" y="402196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6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18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3483AF30-CF00-49DE-8E27-0D218B45694D}"/>
              </a:ext>
            </a:extLst>
          </p:cNvPr>
          <p:cNvSpPr/>
          <p:nvPr/>
        </p:nvSpPr>
        <p:spPr>
          <a:xfrm>
            <a:off x="10760450" y="4756248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6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24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F07A996-E614-400A-97F1-39A12E5694A8}"/>
              </a:ext>
            </a:extLst>
          </p:cNvPr>
          <p:cNvSpPr/>
          <p:nvPr/>
        </p:nvSpPr>
        <p:spPr>
          <a:xfrm>
            <a:off x="10760450" y="5485927"/>
            <a:ext cx="729679" cy="729679"/>
          </a:xfrm>
          <a:prstGeom prst="roundRect">
            <a:avLst>
              <a:gd name="adj" fmla="val 36920"/>
            </a:avLst>
          </a:prstGeom>
          <a:solidFill>
            <a:schemeClr val="accent6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30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03CFBF8-97B7-4D72-B7D4-5609153398E7}"/>
              </a:ext>
            </a:extLst>
          </p:cNvPr>
          <p:cNvSpPr/>
          <p:nvPr/>
        </p:nvSpPr>
        <p:spPr>
          <a:xfrm>
            <a:off x="5809525" y="4158206"/>
            <a:ext cx="4572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1ABDB-625F-4639-BAD9-6E126649B50F}"/>
              </a:ext>
            </a:extLst>
          </p:cNvPr>
          <p:cNvSpPr txBox="1"/>
          <p:nvPr/>
        </p:nvSpPr>
        <p:spPr>
          <a:xfrm>
            <a:off x="6968596" y="2013683"/>
            <a:ext cx="293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Training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0B40FA8-1F93-40F3-B95B-21A483C78EDF}"/>
              </a:ext>
            </a:extLst>
          </p:cNvPr>
          <p:cNvSpPr txBox="1"/>
          <p:nvPr/>
        </p:nvSpPr>
        <p:spPr>
          <a:xfrm>
            <a:off x="10025230" y="2013683"/>
            <a:ext cx="1464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Test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701C1A-B45A-4754-8499-EBE810462EAE}"/>
              </a:ext>
            </a:extLst>
          </p:cNvPr>
          <p:cNvSpPr txBox="1"/>
          <p:nvPr/>
        </p:nvSpPr>
        <p:spPr>
          <a:xfrm>
            <a:off x="713232" y="2013683"/>
            <a:ext cx="4405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All Observations</a:t>
            </a:r>
          </a:p>
        </p:txBody>
      </p:sp>
    </p:spTree>
    <p:extLst>
      <p:ext uri="{BB962C8B-B14F-4D97-AF65-F5344CB8AC3E}">
        <p14:creationId xmlns:p14="http://schemas.microsoft.com/office/powerpoint/2010/main" val="3770396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Cross-Validation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00208E-823B-4866-A025-55333E321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3260" y="2514600"/>
            <a:ext cx="9805480" cy="320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69776E-2D7E-468B-A0CB-C747917CBBF5}"/>
              </a:ext>
            </a:extLst>
          </p:cNvPr>
          <p:cNvSpPr txBox="1"/>
          <p:nvPr/>
        </p:nvSpPr>
        <p:spPr>
          <a:xfrm>
            <a:off x="1193260" y="2013683"/>
            <a:ext cx="3925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All Observations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31F07-CCD4-4703-807D-E80405316A32}"/>
              </a:ext>
            </a:extLst>
          </p:cNvPr>
          <p:cNvSpPr txBox="1"/>
          <p:nvPr/>
        </p:nvSpPr>
        <p:spPr>
          <a:xfrm>
            <a:off x="7072985" y="2013682"/>
            <a:ext cx="3925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Data Partitions / Folds</a:t>
            </a:r>
          </a:p>
        </p:txBody>
      </p:sp>
    </p:spTree>
    <p:extLst>
      <p:ext uri="{BB962C8B-B14F-4D97-AF65-F5344CB8AC3E}">
        <p14:creationId xmlns:p14="http://schemas.microsoft.com/office/powerpoint/2010/main" val="156260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Cross-Validation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F80B190-C7EB-4F8F-AAEB-7C975F24E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2257" y="2057400"/>
            <a:ext cx="6745575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955F7A-B9B3-437F-8818-299A0561A9BE}"/>
              </a:ext>
            </a:extLst>
          </p:cNvPr>
          <p:cNvSpPr txBox="1"/>
          <p:nvPr/>
        </p:nvSpPr>
        <p:spPr>
          <a:xfrm>
            <a:off x="2083443" y="2812647"/>
            <a:ext cx="1747777" cy="150470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r"/>
            <a:r>
              <a:rPr lang="en-US" sz="2400" dirty="0">
                <a:latin typeface="Minion Pro" panose="02040503050201020203" pitchFamily="18" charset="0"/>
              </a:rPr>
              <a:t>Treat as </a:t>
            </a:r>
          </a:p>
          <a:p>
            <a:pPr algn="r"/>
            <a:r>
              <a:rPr lang="en-US" sz="2400" dirty="0">
                <a:latin typeface="Minion Pro" panose="02040503050201020203" pitchFamily="18" charset="0"/>
              </a:rPr>
              <a:t>Training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91470-955A-4A73-BCE1-4ECC235BC539}"/>
              </a:ext>
            </a:extLst>
          </p:cNvPr>
          <p:cNvSpPr txBox="1"/>
          <p:nvPr/>
        </p:nvSpPr>
        <p:spPr>
          <a:xfrm>
            <a:off x="2083443" y="4492423"/>
            <a:ext cx="1747777" cy="1679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r"/>
            <a:r>
              <a:rPr lang="en-US" sz="2400" dirty="0">
                <a:latin typeface="Minion Pro" panose="02040503050201020203" pitchFamily="18" charset="0"/>
              </a:rPr>
              <a:t>Treat as </a:t>
            </a:r>
          </a:p>
          <a:p>
            <a:pPr algn="r"/>
            <a:r>
              <a:rPr lang="en-US" sz="2400" dirty="0">
                <a:latin typeface="Minion Pro" panose="02040503050201020203" pitchFamily="18" charset="0"/>
              </a:rPr>
              <a:t>Testing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B919CD-3A52-4567-B2AF-AD5C96BA4B13}"/>
              </a:ext>
            </a:extLst>
          </p:cNvPr>
          <p:cNvSpPr txBox="1"/>
          <p:nvPr/>
        </p:nvSpPr>
        <p:spPr>
          <a:xfrm>
            <a:off x="4201610" y="1889567"/>
            <a:ext cx="1203767" cy="6105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dirty="0">
                <a:latin typeface="Minion Pro" panose="02040503050201020203" pitchFamily="18" charset="0"/>
              </a:rPr>
              <a:t>Fold 1</a:t>
            </a:r>
            <a:br>
              <a:rPr lang="en-US" sz="2000" dirty="0">
                <a:latin typeface="Minion Pro" panose="02040503050201020203" pitchFamily="18" charset="0"/>
              </a:rPr>
            </a:br>
            <a:r>
              <a:rPr lang="en-US" sz="2000" dirty="0">
                <a:latin typeface="Minion Pro" panose="02040503050201020203" pitchFamily="18" charset="0"/>
              </a:rPr>
              <a:t>Iteration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25A04-1645-409B-B215-8FB33566D56C}"/>
              </a:ext>
            </a:extLst>
          </p:cNvPr>
          <p:cNvSpPr txBox="1"/>
          <p:nvPr/>
        </p:nvSpPr>
        <p:spPr>
          <a:xfrm>
            <a:off x="6095044" y="1889567"/>
            <a:ext cx="1203767" cy="6105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dirty="0">
                <a:latin typeface="Minion Pro" panose="02040503050201020203" pitchFamily="18" charset="0"/>
              </a:rPr>
              <a:t>Fold 2</a:t>
            </a:r>
            <a:br>
              <a:rPr lang="en-US" sz="2000" dirty="0">
                <a:latin typeface="Minion Pro" panose="02040503050201020203" pitchFamily="18" charset="0"/>
              </a:rPr>
            </a:br>
            <a:r>
              <a:rPr lang="en-US" sz="2000" dirty="0">
                <a:latin typeface="Minion Pro" panose="02040503050201020203" pitchFamily="18" charset="0"/>
              </a:rPr>
              <a:t>Iteration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C3B4C8-8D68-49A8-A1AA-9D6B1D8E300B}"/>
              </a:ext>
            </a:extLst>
          </p:cNvPr>
          <p:cNvSpPr txBox="1"/>
          <p:nvPr/>
        </p:nvSpPr>
        <p:spPr>
          <a:xfrm>
            <a:off x="7918900" y="1889567"/>
            <a:ext cx="1203767" cy="6105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dirty="0">
                <a:latin typeface="Minion Pro" panose="02040503050201020203" pitchFamily="18" charset="0"/>
              </a:rPr>
              <a:t>Fold 3</a:t>
            </a:r>
            <a:br>
              <a:rPr lang="en-US" sz="2000" dirty="0">
                <a:latin typeface="Minion Pro" panose="02040503050201020203" pitchFamily="18" charset="0"/>
              </a:rPr>
            </a:br>
            <a:r>
              <a:rPr lang="en-US" sz="2000" dirty="0">
                <a:latin typeface="Minion Pro" panose="02040503050201020203" pitchFamily="18" charset="0"/>
              </a:rPr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1666536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0" y="0"/>
            <a:ext cx="12188952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7079D-9E24-4806-B20C-E2ED3A57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50" y="17303"/>
            <a:ext cx="10787350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Types of Modeling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162A3-0EE8-4C4E-9EDB-CB9E31667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71600"/>
            <a:ext cx="6099048" cy="5486400"/>
          </a:xfrm>
        </p:spPr>
        <p:txBody>
          <a:bodyPr lIns="457200" tIns="457200" rIns="228600" bIns="45720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Inference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Draw 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conclusions</a:t>
            </a:r>
            <a:r>
              <a:rPr lang="en-US" sz="2600" dirty="0">
                <a:latin typeface="Minion Pro" panose="02040503050201020203" pitchFamily="18" charset="0"/>
              </a:rPr>
              <a:t> about the data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Higher need for model 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interpretability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Emphasis on statistical 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significance</a:t>
            </a:r>
          </a:p>
          <a:p>
            <a:pPr marL="342900" indent="-342900">
              <a:lnSpc>
                <a:spcPct val="100000"/>
              </a:lnSpc>
              <a:spcBef>
                <a:spcPts val="3000"/>
              </a:spcBef>
            </a:pPr>
            <a:r>
              <a:rPr lang="en-US" sz="2400" i="1" dirty="0">
                <a:latin typeface="Minion Pro" panose="02040503050201020203" pitchFamily="18" charset="0"/>
              </a:rPr>
              <a:t>Is self-control associated with truancy?</a:t>
            </a:r>
          </a:p>
          <a:p>
            <a:pPr marL="342900" indent="-342900">
              <a:lnSpc>
                <a:spcPct val="100000"/>
              </a:lnSpc>
            </a:pPr>
            <a:r>
              <a:rPr lang="en-US" sz="2400" i="1" dirty="0">
                <a:latin typeface="Minion Pro" panose="02040503050201020203" pitchFamily="18" charset="0"/>
              </a:rPr>
              <a:t>Which dosages of a drug are safe?</a:t>
            </a:r>
          </a:p>
          <a:p>
            <a:pPr marL="342900" indent="-342900">
              <a:lnSpc>
                <a:spcPct val="100000"/>
              </a:lnSpc>
            </a:pPr>
            <a:r>
              <a:rPr lang="en-US" sz="2400" i="1" dirty="0">
                <a:latin typeface="Minion Pro" panose="02040503050201020203" pitchFamily="18" charset="0"/>
              </a:rPr>
              <a:t>Which personality traits predict the amount of positive emotion shown?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8168AB-083C-430F-A8CB-C20D456D6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9048" y="1371600"/>
            <a:ext cx="6099048" cy="5486400"/>
          </a:xfrm>
        </p:spPr>
        <p:txBody>
          <a:bodyPr lIns="228600" tIns="457200" rIns="457200" bIns="457200">
            <a:normAutofit/>
          </a:bodyPr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Prediction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Make 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predictions</a:t>
            </a:r>
            <a:r>
              <a:rPr lang="en-US" sz="2600" dirty="0">
                <a:latin typeface="Minion Pro" panose="02040503050201020203" pitchFamily="18" charset="0"/>
              </a:rPr>
              <a:t> on new data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Higher need for model 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flexibility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Emphasis on prediction 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accuracy</a:t>
            </a:r>
          </a:p>
          <a:p>
            <a:pPr marL="342900" indent="-342900">
              <a:lnSpc>
                <a:spcPct val="100000"/>
              </a:lnSpc>
              <a:spcBef>
                <a:spcPts val="3000"/>
              </a:spcBef>
            </a:pPr>
            <a:r>
              <a:rPr lang="en-US" sz="2400" i="1" dirty="0">
                <a:latin typeface="Minion Pro" panose="02040503050201020203" pitchFamily="18" charset="0"/>
              </a:rPr>
              <a:t>How likely is a child to become truant?</a:t>
            </a:r>
          </a:p>
          <a:p>
            <a:pPr marL="342900" indent="-342900">
              <a:lnSpc>
                <a:spcPct val="100000"/>
              </a:lnSpc>
            </a:pPr>
            <a:r>
              <a:rPr lang="en-US" sz="2400" i="1" dirty="0">
                <a:latin typeface="Minion Pro" panose="02040503050201020203" pitchFamily="18" charset="0"/>
              </a:rPr>
              <a:t>What dosage is a patient likely to tolerate?</a:t>
            </a:r>
          </a:p>
          <a:p>
            <a:pPr marL="342900" indent="-342900">
              <a:lnSpc>
                <a:spcPct val="100000"/>
              </a:lnSpc>
            </a:pPr>
            <a:r>
              <a:rPr lang="en-US" sz="2400" i="1" dirty="0">
                <a:latin typeface="Minion Pro" panose="02040503050201020203" pitchFamily="18" charset="0"/>
              </a:rPr>
              <a:t>How much positive emotion is a person expressing in an image, video, or tweet?</a:t>
            </a:r>
          </a:p>
        </p:txBody>
      </p:sp>
      <p:pic>
        <p:nvPicPr>
          <p:cNvPr id="5" name="Picture 4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5A8CD4BB-3B96-4EB2-B476-EDDB09AC5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4DDBE6-532E-473B-8152-171EECA08251}"/>
              </a:ext>
            </a:extLst>
          </p:cNvPr>
          <p:cNvCxnSpPr/>
          <p:nvPr/>
        </p:nvCxnSpPr>
        <p:spPr>
          <a:xfrm>
            <a:off x="6096000" y="1828800"/>
            <a:ext cx="0" cy="457200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45B7FC-DFA3-4A31-BB92-B54F89801C2A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2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Pitfalls to Avoid / Practical Advice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0114EFE-521F-4011-B0C7-0A1090B1D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12191997" cy="5486400"/>
          </a:xfrm>
        </p:spPr>
        <p:txBody>
          <a:bodyPr lIns="457200" tIns="457200" rIns="457200" bIns="457200" anchor="ctr">
            <a:normAutofit/>
          </a:bodyPr>
          <a:lstStyle/>
          <a:p>
            <a:r>
              <a:rPr lang="en-US" b="1" dirty="0">
                <a:latin typeface="Minion Pro" panose="02040503050201020203" pitchFamily="18" charset="0"/>
              </a:rPr>
              <a:t>Information Leakage</a:t>
            </a:r>
            <a:r>
              <a:rPr lang="en-US" dirty="0">
                <a:latin typeface="Minion Pro" panose="02040503050201020203" pitchFamily="18" charset="0"/>
              </a:rPr>
              <a:t>	</a:t>
            </a:r>
            <a:r>
              <a:rPr lang="en-US" sz="2400" dirty="0">
                <a:latin typeface="Minion Pro" panose="02040503050201020203" pitchFamily="18" charset="0"/>
              </a:rPr>
              <a:t>Don't use </a:t>
            </a:r>
            <a:r>
              <a:rPr lang="en-US" sz="2400" i="1" dirty="0">
                <a:latin typeface="Minion Pro" panose="02040503050201020203" pitchFamily="18" charset="0"/>
              </a:rPr>
              <a:t>any</a:t>
            </a:r>
            <a:r>
              <a:rPr lang="en-US" sz="2400" dirty="0">
                <a:latin typeface="Minion Pro" panose="02040503050201020203" pitchFamily="18" charset="0"/>
              </a:rPr>
              <a:t> info about test set during training</a:t>
            </a:r>
            <a:br>
              <a:rPr lang="en-US" sz="2400" dirty="0">
                <a:latin typeface="Minion Pro" panose="02040503050201020203" pitchFamily="18" charset="0"/>
              </a:rPr>
            </a:br>
            <a:r>
              <a:rPr lang="en-US" sz="2400" dirty="0">
                <a:latin typeface="Minion Pro" panose="02040503050201020203" pitchFamily="18" charset="0"/>
              </a:rPr>
              <a:t>				For clustered data, create data partitions by cluster</a:t>
            </a:r>
            <a:endParaRPr lang="en-US" dirty="0">
              <a:latin typeface="Minion Pro" panose="02040503050201020203" pitchFamily="18" charset="0"/>
            </a:endParaRPr>
          </a:p>
          <a:p>
            <a:r>
              <a:rPr lang="en-US" b="1" dirty="0">
                <a:latin typeface="Minion Pro" panose="02040503050201020203" pitchFamily="18" charset="0"/>
              </a:rPr>
              <a:t>Biased/Flawed Data	</a:t>
            </a:r>
            <a:r>
              <a:rPr lang="en-US" dirty="0">
                <a:latin typeface="Minion Pro" panose="02040503050201020203" pitchFamily="18" charset="0"/>
              </a:rPr>
              <a:t>E</a:t>
            </a:r>
            <a:r>
              <a:rPr lang="en-US" sz="2400" dirty="0">
                <a:latin typeface="Minion Pro" panose="02040503050201020203" pitchFamily="18" charset="0"/>
              </a:rPr>
              <a:t>valuate your data for systematic bias and noise</a:t>
            </a:r>
            <a:br>
              <a:rPr lang="en-US" sz="2400" b="1" dirty="0">
                <a:latin typeface="Minion Pro" panose="02040503050201020203" pitchFamily="18" charset="0"/>
              </a:rPr>
            </a:br>
            <a:r>
              <a:rPr lang="en-US" sz="2400" b="1" dirty="0">
                <a:latin typeface="Minion Pro" panose="02040503050201020203" pitchFamily="18" charset="0"/>
              </a:rPr>
              <a:t>				</a:t>
            </a:r>
            <a:r>
              <a:rPr lang="en-US" sz="2400" dirty="0">
                <a:latin typeface="Minion Pro" panose="02040503050201020203" pitchFamily="18" charset="0"/>
              </a:rPr>
              <a:t>Test sets should represent the applied population</a:t>
            </a:r>
            <a:endParaRPr lang="en-US" b="1" dirty="0">
              <a:latin typeface="Minion Pro" panose="02040503050201020203" pitchFamily="18" charset="0"/>
            </a:endParaRPr>
          </a:p>
          <a:p>
            <a:r>
              <a:rPr lang="en-US" b="1" dirty="0">
                <a:latin typeface="Minion Pro" panose="02040503050201020203" pitchFamily="18" charset="0"/>
              </a:rPr>
              <a:t>Insufficient Data</a:t>
            </a:r>
            <a:r>
              <a:rPr lang="en-US" dirty="0">
                <a:latin typeface="Minion Pro" panose="02040503050201020203" pitchFamily="18" charset="0"/>
              </a:rPr>
              <a:t>	</a:t>
            </a:r>
            <a:r>
              <a:rPr lang="en-US" sz="2400" dirty="0">
                <a:latin typeface="Minion Pro" panose="02040503050201020203" pitchFamily="18" charset="0"/>
              </a:rPr>
              <a:t>Modeling complexity often requires lots of data</a:t>
            </a:r>
            <a:br>
              <a:rPr lang="en-US" sz="2400" dirty="0">
                <a:latin typeface="Minion Pro" panose="02040503050201020203" pitchFamily="18" charset="0"/>
              </a:rPr>
            </a:br>
            <a:r>
              <a:rPr lang="en-US" sz="2400" dirty="0">
                <a:latin typeface="Minion Pro" panose="02040503050201020203" pitchFamily="18" charset="0"/>
              </a:rPr>
              <a:t>				Machine learning isn't appropriate for some samples</a:t>
            </a:r>
            <a:endParaRPr lang="en-US" dirty="0">
              <a:latin typeface="Minion Pro" panose="02040503050201020203" pitchFamily="18" charset="0"/>
            </a:endParaRPr>
          </a:p>
          <a:p>
            <a:r>
              <a:rPr lang="en-US" b="1" dirty="0">
                <a:latin typeface="Minion Pro" panose="02040503050201020203" pitchFamily="18" charset="0"/>
              </a:rPr>
              <a:t>Ignored Uncertainty</a:t>
            </a:r>
            <a:r>
              <a:rPr lang="en-US" dirty="0">
                <a:latin typeface="Minion Pro" panose="02040503050201020203" pitchFamily="18" charset="0"/>
              </a:rPr>
              <a:t>	</a:t>
            </a:r>
            <a:r>
              <a:rPr lang="en-US" sz="2400" dirty="0">
                <a:latin typeface="Minion Pro" panose="02040503050201020203" pitchFamily="18" charset="0"/>
              </a:rPr>
              <a:t>Provide prediction intervals in applied settings</a:t>
            </a:r>
            <a:br>
              <a:rPr lang="en-US" sz="2400" dirty="0">
                <a:latin typeface="Minion Pro" panose="02040503050201020203" pitchFamily="18" charset="0"/>
              </a:rPr>
            </a:br>
            <a:r>
              <a:rPr lang="en-US" sz="2400" dirty="0">
                <a:latin typeface="Minion Pro" panose="02040503050201020203" pitchFamily="18" charset="0"/>
              </a:rPr>
              <a:t>				Compare models using inferential statistics</a:t>
            </a:r>
            <a:endParaRPr lang="en-US" dirty="0">
              <a:latin typeface="Minion Pro" panose="02040503050201020203" pitchFamily="18" charset="0"/>
            </a:endParaRPr>
          </a:p>
          <a:p>
            <a:r>
              <a:rPr lang="en-US" b="1" dirty="0">
                <a:latin typeface="Minion Pro" panose="02040503050201020203" pitchFamily="18" charset="0"/>
              </a:rPr>
              <a:t>Magical Thinking</a:t>
            </a:r>
            <a:r>
              <a:rPr lang="en-US" dirty="0">
                <a:latin typeface="Minion Pro" panose="02040503050201020203" pitchFamily="18" charset="0"/>
              </a:rPr>
              <a:t>	</a:t>
            </a:r>
            <a:r>
              <a:rPr lang="en-US" sz="2400" dirty="0">
                <a:latin typeface="Minion Pro" panose="02040503050201020203" pitchFamily="18" charset="0"/>
              </a:rPr>
              <a:t>Don't expect machine learning to "fix" research mistakes</a:t>
            </a:r>
            <a:br>
              <a:rPr lang="en-US" sz="2400" dirty="0">
                <a:latin typeface="Minion Pro" panose="02040503050201020203" pitchFamily="18" charset="0"/>
              </a:rPr>
            </a:br>
            <a:r>
              <a:rPr lang="en-US" sz="2400" dirty="0">
                <a:latin typeface="Minion Pro" panose="02040503050201020203" pitchFamily="18" charset="0"/>
              </a:rPr>
              <a:t>				Attend to research design, sampling, measurement, etc.</a:t>
            </a:r>
          </a:p>
        </p:txBody>
      </p:sp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8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0" y="0"/>
            <a:ext cx="12188952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7079D-9E24-4806-B20C-E2ED3A57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50" y="17303"/>
            <a:ext cx="10787350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Where to Learn More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162A3-0EE8-4C4E-9EDB-CB9E31667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71600"/>
            <a:ext cx="6099048" cy="5486400"/>
          </a:xfrm>
        </p:spPr>
        <p:txBody>
          <a:bodyPr lIns="457200" tIns="457200" rIns="228600" bIns="457200" anchor="ctr"/>
          <a:lstStyle/>
          <a:p>
            <a:pPr marL="0" indent="0">
              <a:buNone/>
            </a:pPr>
            <a:r>
              <a:rPr lang="en-US" b="1" dirty="0">
                <a:latin typeface="Minion Pro" panose="02040503050201020203" pitchFamily="18" charset="0"/>
              </a:rPr>
              <a:t>Free Online Textbook</a:t>
            </a:r>
          </a:p>
          <a:p>
            <a:pPr marL="342900" indent="-342900"/>
            <a:r>
              <a:rPr lang="en-US" dirty="0">
                <a:latin typeface="Minion Pro" panose="02040503050201020203" pitchFamily="18" charset="0"/>
              </a:rPr>
              <a:t>Tidy Modeling with R</a:t>
            </a:r>
            <a:br>
              <a:rPr lang="en-US" dirty="0">
                <a:latin typeface="Minion Pro" panose="02040503050201020203" pitchFamily="18" charset="0"/>
              </a:rPr>
            </a:br>
            <a:r>
              <a:rPr lang="en-US" i="1" dirty="0">
                <a:latin typeface="Minion Pro" panose="02040503050201020203" pitchFamily="18" charset="0"/>
              </a:rPr>
              <a:t>Kuhn &amp; Silge (2021)</a:t>
            </a:r>
            <a:br>
              <a:rPr lang="en-US" dirty="0">
                <a:latin typeface="Minion Pro" panose="02040503050201020203" pitchFamily="18" charset="0"/>
              </a:rPr>
            </a:br>
            <a:r>
              <a:rPr lang="en-US" dirty="0">
                <a:latin typeface="Minion Pro" panose="02040503050201020203" pitchFamily="18" charset="0"/>
                <a:hlinkClick r:id="rId2"/>
              </a:rPr>
              <a:t>www.tmwr.org</a:t>
            </a:r>
            <a:endParaRPr lang="en-US" dirty="0">
              <a:latin typeface="Minion Pro" panose="02040503050201020203" pitchFamily="18" charset="0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en-US" b="1" dirty="0">
                <a:latin typeface="Minion Pro" panose="02040503050201020203" pitchFamily="18" charset="0"/>
              </a:rPr>
              <a:t>Online Summer Camp</a:t>
            </a:r>
          </a:p>
          <a:p>
            <a:r>
              <a:rPr lang="en-US" dirty="0">
                <a:latin typeface="Minion Pro" panose="02040503050201020203" pitchFamily="18" charset="0"/>
              </a:rPr>
              <a:t>Applied Machine Learning in R</a:t>
            </a:r>
            <a:br>
              <a:rPr lang="en-US" dirty="0">
                <a:latin typeface="Minion Pro" panose="02040503050201020203" pitchFamily="18" charset="0"/>
              </a:rPr>
            </a:br>
            <a:r>
              <a:rPr lang="en-US" i="1" dirty="0">
                <a:latin typeface="Minion Pro" panose="02040503050201020203" pitchFamily="18" charset="0"/>
              </a:rPr>
              <a:t>Girard &amp; Wang (July 19-23, 2021)</a:t>
            </a:r>
            <a:br>
              <a:rPr lang="en-US" dirty="0">
                <a:latin typeface="Minion Pro" panose="02040503050201020203" pitchFamily="18" charset="0"/>
              </a:rPr>
            </a:br>
            <a:r>
              <a:rPr lang="en-US" dirty="0">
                <a:latin typeface="Minion Pro" panose="02040503050201020203" pitchFamily="18" charset="0"/>
                <a:hlinkClick r:id="rId3"/>
              </a:rPr>
              <a:t>www.pittmethods.com/applied-ml</a:t>
            </a:r>
            <a:endParaRPr lang="en-US" dirty="0">
              <a:latin typeface="Minion Pro" panose="02040503050201020203" pitchFamily="18" charset="0"/>
            </a:endParaRPr>
          </a:p>
        </p:txBody>
      </p:sp>
      <p:pic>
        <p:nvPicPr>
          <p:cNvPr id="5" name="Picture 4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5A8CD4BB-3B96-4EB2-B476-EDDB09AC59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45B7FC-DFA3-4A31-BB92-B54F89801C2A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0EC44-B885-4B73-BA76-6EE320AE0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622" y="1809750"/>
            <a:ext cx="5326755" cy="4572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0466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0" y="0"/>
            <a:ext cx="12188952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7079D-9E24-4806-B20C-E2ED3A57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50" y="17303"/>
            <a:ext cx="10787350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A Tale of Two Traditions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162A3-0EE8-4C4E-9EDB-CB9E31667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71600"/>
            <a:ext cx="6099048" cy="5486400"/>
          </a:xfrm>
        </p:spPr>
        <p:txBody>
          <a:bodyPr lIns="457200" tIns="457200" rIns="228600" bIns="45720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Classical Statistics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Tend to emphasize 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inference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Tend to value model 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interpretability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Tend to use 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top-down</a:t>
            </a:r>
            <a:r>
              <a:rPr lang="en-US" sz="2600" dirty="0">
                <a:latin typeface="Minion Pro" panose="02040503050201020203" pitchFamily="18" charset="0"/>
              </a:rPr>
              <a:t> assumptions</a:t>
            </a:r>
            <a:endParaRPr lang="en-US" sz="2600" dirty="0">
              <a:solidFill>
                <a:schemeClr val="accent6"/>
              </a:solidFill>
              <a:latin typeface="Minion Pro" panose="02040503050201020203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3000"/>
              </a:spcBef>
            </a:pPr>
            <a:r>
              <a:rPr lang="en-US" sz="2600" i="1" dirty="0">
                <a:latin typeface="Minion Pro" panose="02040503050201020203" pitchFamily="18" charset="0"/>
              </a:rPr>
              <a:t>Generalized linear modeling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i="1" dirty="0">
                <a:latin typeface="Minion Pro" panose="02040503050201020203" pitchFamily="18" charset="0"/>
              </a:rPr>
              <a:t>Linear mixed effects modeling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i="1" dirty="0">
                <a:latin typeface="Minion Pro" panose="02040503050201020203" pitchFamily="18" charset="0"/>
              </a:rPr>
              <a:t>Structural equation modeling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8168AB-083C-430F-A8CB-C20D456D6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9048" y="1371600"/>
            <a:ext cx="6099048" cy="5486400"/>
          </a:xfrm>
        </p:spPr>
        <p:txBody>
          <a:bodyPr lIns="228600" tIns="457200" rIns="457200" bIns="457200">
            <a:normAutofit/>
          </a:bodyPr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Machine Learning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Tends to emphasize 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prediction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Tends to value model 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flexibility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Tends to use</a:t>
            </a:r>
            <a:r>
              <a:rPr lang="en-US" sz="2600" dirty="0">
                <a:solidFill>
                  <a:schemeClr val="accent6"/>
                </a:solidFill>
                <a:latin typeface="Minion Pro" panose="02040503050201020203" pitchFamily="18" charset="0"/>
              </a:rPr>
              <a:t> bottom-up </a:t>
            </a:r>
            <a:r>
              <a:rPr lang="en-US" sz="2600" dirty="0">
                <a:latin typeface="Minion Pro" panose="02040503050201020203" pitchFamily="18" charset="0"/>
              </a:rPr>
              <a:t>patterns</a:t>
            </a:r>
          </a:p>
          <a:p>
            <a:pPr marL="342900" indent="-342900">
              <a:lnSpc>
                <a:spcPct val="100000"/>
              </a:lnSpc>
              <a:spcBef>
                <a:spcPts val="3000"/>
              </a:spcBef>
            </a:pPr>
            <a:r>
              <a:rPr lang="en-US" sz="2600" i="1" dirty="0">
                <a:latin typeface="Minion Pro" panose="02040503050201020203" pitchFamily="18" charset="0"/>
              </a:rPr>
              <a:t>Support vector machines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i="1" dirty="0">
                <a:latin typeface="Minion Pro" panose="02040503050201020203" pitchFamily="18" charset="0"/>
              </a:rPr>
              <a:t>Decision trees and random forests</a:t>
            </a:r>
          </a:p>
          <a:p>
            <a:pPr marL="342900" indent="-342900">
              <a:lnSpc>
                <a:spcPct val="100000"/>
              </a:lnSpc>
            </a:pPr>
            <a:r>
              <a:rPr lang="en-US" sz="2600" i="1" dirty="0">
                <a:latin typeface="Minion Pro" panose="02040503050201020203" pitchFamily="18" charset="0"/>
              </a:rPr>
              <a:t>Artificial neural networks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Minion Pro" panose="02040503050201020203" pitchFamily="18" charset="0"/>
            </a:endParaRPr>
          </a:p>
        </p:txBody>
      </p:sp>
      <p:pic>
        <p:nvPicPr>
          <p:cNvPr id="5" name="Picture 4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5A8CD4BB-3B96-4EB2-B476-EDDB09AC5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45B7FC-DFA3-4A31-BB92-B54F89801C2A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34D308-A585-4023-9C42-CF6161A8B738}"/>
              </a:ext>
            </a:extLst>
          </p:cNvPr>
          <p:cNvCxnSpPr/>
          <p:nvPr/>
        </p:nvCxnSpPr>
        <p:spPr>
          <a:xfrm>
            <a:off x="6096000" y="1828800"/>
            <a:ext cx="0" cy="457200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6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0" y="0"/>
            <a:ext cx="12188952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7079D-9E24-4806-B20C-E2ED3A57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50" y="17303"/>
            <a:ext cx="10787350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Types of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162A3-0EE8-4C4E-9EDB-CB9E31667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71600"/>
            <a:ext cx="6099048" cy="5486400"/>
          </a:xfrm>
        </p:spPr>
        <p:txBody>
          <a:bodyPr lIns="457200" tIns="457200" rIns="228600" bIns="457200"/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Labels / Outcomes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Variables that we </a:t>
            </a:r>
            <a:r>
              <a:rPr lang="en-US" dirty="0">
                <a:solidFill>
                  <a:schemeClr val="accent6"/>
                </a:solidFill>
                <a:latin typeface="Minion Pro" panose="02040503050201020203" pitchFamily="18" charset="0"/>
              </a:rPr>
              <a:t>want to predict </a:t>
            </a:r>
            <a:r>
              <a:rPr lang="en-US" dirty="0">
                <a:latin typeface="Minion Pro" panose="02040503050201020203" pitchFamily="18" charset="0"/>
              </a:rPr>
              <a:t>and</a:t>
            </a:r>
            <a:r>
              <a:rPr lang="en-US" dirty="0">
                <a:solidFill>
                  <a:schemeClr val="accent6"/>
                </a:solidFill>
                <a:latin typeface="Minion Pro" panose="02040503050201020203" pitchFamily="18" charset="0"/>
              </a:rPr>
              <a:t> </a:t>
            </a:r>
            <a:r>
              <a:rPr lang="en-US" i="1" dirty="0">
                <a:latin typeface="Minion Pro" panose="02040503050201020203" pitchFamily="18" charset="0"/>
              </a:rPr>
              <a:t>won't be available </a:t>
            </a:r>
            <a:r>
              <a:rPr lang="en-US" dirty="0">
                <a:latin typeface="Minion Pro" panose="02040503050201020203" pitchFamily="18" charset="0"/>
              </a:rPr>
              <a:t>in novel data (e.g., hard to collect, in the future)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Minion Pro" panose="02040503050201020203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8168AB-083C-430F-A8CB-C20D456D6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9048" y="1371600"/>
            <a:ext cx="6099048" cy="5486400"/>
          </a:xfrm>
        </p:spPr>
        <p:txBody>
          <a:bodyPr lIns="228600" tIns="457200" rIns="457200" bIns="457200"/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Features / Predictors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Variables that </a:t>
            </a:r>
            <a:r>
              <a:rPr lang="en-US" dirty="0">
                <a:solidFill>
                  <a:schemeClr val="accent6"/>
                </a:solidFill>
                <a:latin typeface="Minion Pro" panose="02040503050201020203" pitchFamily="18" charset="0"/>
              </a:rPr>
              <a:t>help predict the labels </a:t>
            </a:r>
            <a:r>
              <a:rPr lang="en-US" dirty="0">
                <a:latin typeface="Minion Pro" panose="02040503050201020203" pitchFamily="18" charset="0"/>
              </a:rPr>
              <a:t>and </a:t>
            </a:r>
            <a:r>
              <a:rPr lang="en-US" i="1" dirty="0">
                <a:latin typeface="Minion Pro" panose="02040503050201020203" pitchFamily="18" charset="0"/>
              </a:rPr>
              <a:t>will be available </a:t>
            </a:r>
            <a:r>
              <a:rPr lang="en-US" dirty="0">
                <a:latin typeface="Minion Pro" panose="02040503050201020203" pitchFamily="18" charset="0"/>
              </a:rPr>
              <a:t>in novel data (e.g., easy to collect, in the past)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Minion Pro" panose="02040503050201020203" pitchFamily="18" charset="0"/>
            </a:endParaRPr>
          </a:p>
        </p:txBody>
      </p:sp>
      <p:pic>
        <p:nvPicPr>
          <p:cNvPr id="5" name="Picture 4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5A8CD4BB-3B96-4EB2-B476-EDDB09AC5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45B7FC-DFA3-4A31-BB92-B54F89801C2A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4E92D3B-CE9A-4150-BB2C-2E32B902DDEB}"/>
              </a:ext>
            </a:extLst>
          </p:cNvPr>
          <p:cNvCxnSpPr/>
          <p:nvPr/>
        </p:nvCxnSpPr>
        <p:spPr>
          <a:xfrm>
            <a:off x="6096000" y="1828800"/>
            <a:ext cx="0" cy="457200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E7F324-AA55-42A8-8240-67B911231315}"/>
              </a:ext>
            </a:extLst>
          </p:cNvPr>
          <p:cNvGrpSpPr/>
          <p:nvPr/>
        </p:nvGrpSpPr>
        <p:grpSpPr>
          <a:xfrm>
            <a:off x="1062197" y="4371975"/>
            <a:ext cx="3974655" cy="1646320"/>
            <a:chOff x="7038021" y="4457700"/>
            <a:chExt cx="3974655" cy="1646320"/>
          </a:xfrm>
          <a:solidFill>
            <a:srgbClr val="3F3F3F"/>
          </a:solidFill>
        </p:grpSpPr>
        <p:pic>
          <p:nvPicPr>
            <p:cNvPr id="48" name="Graphic 47" descr="Drama">
              <a:extLst>
                <a:ext uri="{FF2B5EF4-FFF2-40B4-BE49-F238E27FC236}">
                  <a16:creationId xmlns:a16="http://schemas.microsoft.com/office/drawing/2014/main" id="{23F8A1E3-7B8D-4627-9237-B49F64683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038021" y="5418220"/>
              <a:ext cx="685800" cy="685800"/>
            </a:xfrm>
            <a:prstGeom prst="rect">
              <a:avLst/>
            </a:prstGeom>
          </p:spPr>
        </p:pic>
        <p:pic>
          <p:nvPicPr>
            <p:cNvPr id="49" name="Graphic 48" descr="Thought bubble">
              <a:extLst>
                <a:ext uri="{FF2B5EF4-FFF2-40B4-BE49-F238E27FC236}">
                  <a16:creationId xmlns:a16="http://schemas.microsoft.com/office/drawing/2014/main" id="{F6BA5850-82E8-416E-A49F-107B3B047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8154098" y="5418220"/>
              <a:ext cx="685800" cy="685800"/>
            </a:xfrm>
            <a:prstGeom prst="rect">
              <a:avLst/>
            </a:prstGeom>
          </p:spPr>
        </p:pic>
        <p:pic>
          <p:nvPicPr>
            <p:cNvPr id="50" name="Graphic 49" descr="Medical">
              <a:extLst>
                <a:ext uri="{FF2B5EF4-FFF2-40B4-BE49-F238E27FC236}">
                  <a16:creationId xmlns:a16="http://schemas.microsoft.com/office/drawing/2014/main" id="{7261FB84-79C3-4193-9FF1-2B059E442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285668" y="5418220"/>
              <a:ext cx="685800" cy="685800"/>
            </a:xfrm>
            <a:prstGeom prst="rect">
              <a:avLst/>
            </a:prstGeom>
          </p:spPr>
        </p:pic>
        <p:pic>
          <p:nvPicPr>
            <p:cNvPr id="51" name="Graphic 50" descr="Podium">
              <a:extLst>
                <a:ext uri="{FF2B5EF4-FFF2-40B4-BE49-F238E27FC236}">
                  <a16:creationId xmlns:a16="http://schemas.microsoft.com/office/drawing/2014/main" id="{8964266C-9D08-415D-ACEC-7553BAC05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8154098" y="4494809"/>
              <a:ext cx="685800" cy="685800"/>
            </a:xfrm>
            <a:prstGeom prst="rect">
              <a:avLst/>
            </a:prstGeom>
          </p:spPr>
        </p:pic>
        <p:pic>
          <p:nvPicPr>
            <p:cNvPr id="52" name="Graphic 51" descr="Diploma">
              <a:extLst>
                <a:ext uri="{FF2B5EF4-FFF2-40B4-BE49-F238E27FC236}">
                  <a16:creationId xmlns:a16="http://schemas.microsoft.com/office/drawing/2014/main" id="{FCDF2411-63AA-48E7-A4AF-B1A497A9A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038021" y="4475086"/>
              <a:ext cx="685800" cy="685800"/>
            </a:xfrm>
            <a:prstGeom prst="rect">
              <a:avLst/>
            </a:prstGeom>
          </p:spPr>
        </p:pic>
        <p:pic>
          <p:nvPicPr>
            <p:cNvPr id="53" name="Graphic 52" descr="Shopping cart">
              <a:extLst>
                <a:ext uri="{FF2B5EF4-FFF2-40B4-BE49-F238E27FC236}">
                  <a16:creationId xmlns:a16="http://schemas.microsoft.com/office/drawing/2014/main" id="{0C12003D-2D73-4AB2-905A-31F5B117B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9285668" y="4457700"/>
              <a:ext cx="685800" cy="685800"/>
            </a:xfrm>
            <a:prstGeom prst="rect">
              <a:avLst/>
            </a:prstGeom>
          </p:spPr>
        </p:pic>
        <p:pic>
          <p:nvPicPr>
            <p:cNvPr id="54" name="Graphic 53" descr="Handshake">
              <a:extLst>
                <a:ext uri="{FF2B5EF4-FFF2-40B4-BE49-F238E27FC236}">
                  <a16:creationId xmlns:a16="http://schemas.microsoft.com/office/drawing/2014/main" id="{E9091354-38A6-4489-9B0D-A855FA9A7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10326876" y="4457700"/>
              <a:ext cx="685800" cy="685800"/>
            </a:xfrm>
            <a:prstGeom prst="rect">
              <a:avLst/>
            </a:prstGeom>
          </p:spPr>
        </p:pic>
        <p:pic>
          <p:nvPicPr>
            <p:cNvPr id="55" name="Graphic 54" descr="Medicine">
              <a:extLst>
                <a:ext uri="{FF2B5EF4-FFF2-40B4-BE49-F238E27FC236}">
                  <a16:creationId xmlns:a16="http://schemas.microsoft.com/office/drawing/2014/main" id="{831CD17F-9FDA-40C3-9DA3-1C2B4171D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0326876" y="5418220"/>
              <a:ext cx="685800" cy="6858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2063F5-53E7-4A5C-A59D-B119A71A6ABD}"/>
              </a:ext>
            </a:extLst>
          </p:cNvPr>
          <p:cNvGrpSpPr/>
          <p:nvPr/>
        </p:nvGrpSpPr>
        <p:grpSpPr>
          <a:xfrm>
            <a:off x="7187468" y="4398886"/>
            <a:ext cx="3913063" cy="1646320"/>
            <a:chOff x="1179324" y="4371975"/>
            <a:chExt cx="3913063" cy="1646320"/>
          </a:xfrm>
          <a:solidFill>
            <a:srgbClr val="3F3F3F"/>
          </a:solidFill>
        </p:grpSpPr>
        <p:pic>
          <p:nvPicPr>
            <p:cNvPr id="57" name="Graphic 56" descr="Chat RTL">
              <a:extLst>
                <a:ext uri="{FF2B5EF4-FFF2-40B4-BE49-F238E27FC236}">
                  <a16:creationId xmlns:a16="http://schemas.microsoft.com/office/drawing/2014/main" id="{46B14DF9-14F2-4825-8701-DAEDADFE4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79324" y="5332495"/>
              <a:ext cx="685800" cy="685800"/>
            </a:xfrm>
            <a:prstGeom prst="rect">
              <a:avLst/>
            </a:prstGeom>
          </p:spPr>
        </p:pic>
        <p:pic>
          <p:nvPicPr>
            <p:cNvPr id="58" name="Graphic 57" descr="Connections">
              <a:extLst>
                <a:ext uri="{FF2B5EF4-FFF2-40B4-BE49-F238E27FC236}">
                  <a16:creationId xmlns:a16="http://schemas.microsoft.com/office/drawing/2014/main" id="{FBCCE086-5F84-4AA7-8A0A-AB3638081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2255078" y="5332495"/>
              <a:ext cx="685800" cy="685800"/>
            </a:xfrm>
            <a:prstGeom prst="rect">
              <a:avLst/>
            </a:prstGeom>
          </p:spPr>
        </p:pic>
        <p:pic>
          <p:nvPicPr>
            <p:cNvPr id="59" name="Graphic 58" descr="Images">
              <a:extLst>
                <a:ext uri="{FF2B5EF4-FFF2-40B4-BE49-F238E27FC236}">
                  <a16:creationId xmlns:a16="http://schemas.microsoft.com/office/drawing/2014/main" id="{69689D36-1415-42F5-9581-886587D35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3330832" y="5332495"/>
              <a:ext cx="685800" cy="685800"/>
            </a:xfrm>
            <a:prstGeom prst="rect">
              <a:avLst/>
            </a:prstGeom>
          </p:spPr>
        </p:pic>
        <p:pic>
          <p:nvPicPr>
            <p:cNvPr id="60" name="Graphic 59" descr="Brain">
              <a:extLst>
                <a:ext uri="{FF2B5EF4-FFF2-40B4-BE49-F238E27FC236}">
                  <a16:creationId xmlns:a16="http://schemas.microsoft.com/office/drawing/2014/main" id="{8D6FDF5E-7213-413B-9F48-D4DA1CE0F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2255078" y="4371975"/>
              <a:ext cx="685800" cy="685800"/>
            </a:xfrm>
            <a:prstGeom prst="rect">
              <a:avLst/>
            </a:prstGeom>
          </p:spPr>
        </p:pic>
        <p:pic>
          <p:nvPicPr>
            <p:cNvPr id="61" name="Graphic 60" descr="Heartbeat">
              <a:extLst>
                <a:ext uri="{FF2B5EF4-FFF2-40B4-BE49-F238E27FC236}">
                  <a16:creationId xmlns:a16="http://schemas.microsoft.com/office/drawing/2014/main" id="{82538E48-BC08-472F-973C-44974FFC1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1179324" y="4371975"/>
              <a:ext cx="685800" cy="685800"/>
            </a:xfrm>
            <a:prstGeom prst="rect">
              <a:avLst/>
            </a:prstGeom>
          </p:spPr>
        </p:pic>
        <p:pic>
          <p:nvPicPr>
            <p:cNvPr id="62" name="Graphic 61" descr="DNA">
              <a:extLst>
                <a:ext uri="{FF2B5EF4-FFF2-40B4-BE49-F238E27FC236}">
                  <a16:creationId xmlns:a16="http://schemas.microsoft.com/office/drawing/2014/main" id="{5311C360-029A-4989-AC95-ABC526AC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/>
            <a:stretch/>
          </p:blipFill>
          <p:spPr>
            <a:xfrm rot="5400000">
              <a:off x="3330832" y="4371975"/>
              <a:ext cx="685800" cy="685800"/>
            </a:xfrm>
            <a:prstGeom prst="rect">
              <a:avLst/>
            </a:prstGeom>
          </p:spPr>
        </p:pic>
        <p:pic>
          <p:nvPicPr>
            <p:cNvPr id="63" name="Graphic 62" descr="Document">
              <a:extLst>
                <a:ext uri="{FF2B5EF4-FFF2-40B4-BE49-F238E27FC236}">
                  <a16:creationId xmlns:a16="http://schemas.microsoft.com/office/drawing/2014/main" id="{311D36DC-75AF-4447-A3FB-A3691677C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/>
          </p:blipFill>
          <p:spPr>
            <a:xfrm>
              <a:off x="4406587" y="4371975"/>
              <a:ext cx="685800" cy="685800"/>
            </a:xfrm>
            <a:prstGeom prst="rect">
              <a:avLst/>
            </a:prstGeom>
          </p:spPr>
        </p:pic>
        <p:pic>
          <p:nvPicPr>
            <p:cNvPr id="64" name="Graphic 63" descr="Checklist">
              <a:extLst>
                <a:ext uri="{FF2B5EF4-FFF2-40B4-BE49-F238E27FC236}">
                  <a16:creationId xmlns:a16="http://schemas.microsoft.com/office/drawing/2014/main" id="{6CBBE981-4C5D-4251-8997-CB73AE50F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/>
            <a:stretch/>
          </p:blipFill>
          <p:spPr>
            <a:xfrm>
              <a:off x="4406587" y="5332495"/>
              <a:ext cx="6858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97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0" y="0"/>
            <a:ext cx="12188952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7079D-9E24-4806-B20C-E2ED3A57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50" y="17303"/>
            <a:ext cx="10787350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Types of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162A3-0EE8-4C4E-9EDB-CB9E31667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71600"/>
            <a:ext cx="6099048" cy="5486400"/>
          </a:xfrm>
        </p:spPr>
        <p:txBody>
          <a:bodyPr lIns="457200" tIns="457200" rIns="228600" bIns="457200"/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Supervised Learning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Algorithm given </a:t>
            </a:r>
            <a:r>
              <a:rPr lang="en-US" dirty="0">
                <a:solidFill>
                  <a:schemeClr val="accent6"/>
                </a:solidFill>
                <a:latin typeface="Minion Pro" panose="02040503050201020203" pitchFamily="18" charset="0"/>
              </a:rPr>
              <a:t>features and labels </a:t>
            </a:r>
            <a:r>
              <a:rPr lang="en-US" dirty="0">
                <a:latin typeface="Minion Pro" panose="02040503050201020203" pitchFamily="18" charset="0"/>
              </a:rPr>
              <a:t>and tries to "map" between them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Can we </a:t>
            </a:r>
            <a:r>
              <a:rPr lang="en-US" dirty="0">
                <a:solidFill>
                  <a:schemeClr val="accent6"/>
                </a:solidFill>
                <a:latin typeface="Minion Pro" panose="02040503050201020203" pitchFamily="18" charset="0"/>
              </a:rPr>
              <a:t>predict the labels </a:t>
            </a:r>
            <a:r>
              <a:rPr lang="en-US" dirty="0">
                <a:latin typeface="Minion Pro" panose="02040503050201020203" pitchFamily="18" charset="0"/>
              </a:rPr>
              <a:t>from the values that the features take 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8168AB-083C-430F-A8CB-C20D456D6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9048" y="1371600"/>
            <a:ext cx="6099048" cy="5486400"/>
          </a:xfrm>
        </p:spPr>
        <p:txBody>
          <a:bodyPr lIns="228600" tIns="457200" rIns="457200" bIns="457200"/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Unsupervised Learning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Algorithm is provided </a:t>
            </a:r>
            <a:r>
              <a:rPr lang="en-US" dirty="0">
                <a:solidFill>
                  <a:schemeClr val="accent6"/>
                </a:solidFill>
                <a:latin typeface="Minion Pro" panose="02040503050201020203" pitchFamily="18" charset="0"/>
              </a:rPr>
              <a:t>features only </a:t>
            </a:r>
            <a:r>
              <a:rPr lang="en-US" dirty="0">
                <a:latin typeface="Minion Pro" panose="02040503050201020203" pitchFamily="18" charset="0"/>
              </a:rPr>
              <a:t>and </a:t>
            </a:r>
            <a:r>
              <a:rPr lang="en-US" dirty="0">
                <a:solidFill>
                  <a:schemeClr val="accent6"/>
                </a:solidFill>
                <a:latin typeface="Minion Pro" panose="02040503050201020203" pitchFamily="18" charset="0"/>
              </a:rPr>
              <a:t>looks for patterns </a:t>
            </a:r>
            <a:r>
              <a:rPr lang="en-US" dirty="0">
                <a:latin typeface="Minion Pro" panose="02040503050201020203" pitchFamily="18" charset="0"/>
              </a:rPr>
              <a:t>within them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Minion Pro" panose="02040503050201020203" pitchFamily="18" charset="0"/>
              </a:rPr>
              <a:t>Can we find subgroups/clusters or latent dimensions/embeddings?</a:t>
            </a:r>
          </a:p>
        </p:txBody>
      </p:sp>
      <p:pic>
        <p:nvPicPr>
          <p:cNvPr id="5" name="Picture 4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5A8CD4BB-3B96-4EB2-B476-EDDB09AC5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45B7FC-DFA3-4A31-BB92-B54F89801C2A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C6934C-8F72-41FC-9A98-3F2AA3D865C3}"/>
              </a:ext>
            </a:extLst>
          </p:cNvPr>
          <p:cNvCxnSpPr/>
          <p:nvPr/>
        </p:nvCxnSpPr>
        <p:spPr>
          <a:xfrm>
            <a:off x="6096000" y="1828800"/>
            <a:ext cx="0" cy="457200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Two birds perched in snow">
            <a:extLst>
              <a:ext uri="{FF2B5EF4-FFF2-40B4-BE49-F238E27FC236}">
                <a16:creationId xmlns:a16="http://schemas.microsoft.com/office/drawing/2014/main" id="{831E20D5-2597-4FB9-B4B3-61D792543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89" y="4719636"/>
            <a:ext cx="2743870" cy="1828800"/>
          </a:xfrm>
          <a:prstGeom prst="rect">
            <a:avLst/>
          </a:prstGeom>
        </p:spPr>
      </p:pic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9977F09E-0D18-4ECD-B463-081E31FFE060}"/>
              </a:ext>
            </a:extLst>
          </p:cNvPr>
          <p:cNvSpPr/>
          <p:nvPr/>
        </p:nvSpPr>
        <p:spPr>
          <a:xfrm>
            <a:off x="4724400" y="5372100"/>
            <a:ext cx="962025" cy="523875"/>
          </a:xfrm>
          <a:prstGeom prst="borderCallout2">
            <a:avLst>
              <a:gd name="adj1" fmla="val 51477"/>
              <a:gd name="adj2" fmla="val 610"/>
              <a:gd name="adj3" fmla="val 49660"/>
              <a:gd name="adj4" fmla="val -32186"/>
              <a:gd name="adj5" fmla="val -2046"/>
              <a:gd name="adj6" fmla="val -10450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Male</a:t>
            </a:r>
          </a:p>
        </p:txBody>
      </p: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3283FEFE-4715-4589-9C53-74E2A1BBF5A4}"/>
              </a:ext>
            </a:extLst>
          </p:cNvPr>
          <p:cNvSpPr/>
          <p:nvPr/>
        </p:nvSpPr>
        <p:spPr>
          <a:xfrm>
            <a:off x="305989" y="5372100"/>
            <a:ext cx="962025" cy="523875"/>
          </a:xfrm>
          <a:prstGeom prst="borderCallout2">
            <a:avLst>
              <a:gd name="adj1" fmla="val 51477"/>
              <a:gd name="adj2" fmla="val 100610"/>
              <a:gd name="adj3" fmla="val 53296"/>
              <a:gd name="adj4" fmla="val 128210"/>
              <a:gd name="adj5" fmla="val 7045"/>
              <a:gd name="adj6" fmla="val 199456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Female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53D6BB0-56C6-448D-B1E2-6D1FA8884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3" t="13574" r="5396"/>
          <a:stretch/>
        </p:blipFill>
        <p:spPr>
          <a:xfrm>
            <a:off x="7818120" y="4719636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8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0" y="0"/>
            <a:ext cx="12188952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7079D-9E24-4806-B20C-E2ED3A57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50" y="17303"/>
            <a:ext cx="10787350" cy="1325563"/>
          </a:xfrm>
        </p:spPr>
        <p:txBody>
          <a:bodyPr lIns="457200" tIns="0" rIns="457200" bIns="0"/>
          <a:lstStyle/>
          <a:p>
            <a:r>
              <a:rPr lang="en-US" spc="50">
                <a:solidFill>
                  <a:schemeClr val="bg1"/>
                </a:solidFill>
                <a:latin typeface="Eurostile-Black" pitchFamily="2" charset="0"/>
              </a:rPr>
              <a:t>Modes </a:t>
            </a:r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of Supervised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162A3-0EE8-4C4E-9EDB-CB9E31667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71600"/>
            <a:ext cx="6099048" cy="5486400"/>
          </a:xfrm>
        </p:spPr>
        <p:txBody>
          <a:bodyPr lIns="457200" tIns="457200" rIns="228600" bIns="457200">
            <a:normAutofit/>
          </a:bodyPr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Regression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Predict continuous, numerical values</a:t>
            </a:r>
          </a:p>
          <a:p>
            <a:pPr>
              <a:lnSpc>
                <a:spcPct val="100000"/>
              </a:lnSpc>
            </a:pPr>
            <a:endParaRPr lang="en-US" sz="2600" dirty="0">
              <a:latin typeface="Minion Pro" panose="02040503050201020203" pitchFamily="18" charset="0"/>
            </a:endParaRPr>
          </a:p>
          <a:p>
            <a:pPr>
              <a:lnSpc>
                <a:spcPct val="100000"/>
              </a:lnSpc>
            </a:pPr>
            <a:endParaRPr lang="en-US" sz="2600" i="1" dirty="0">
              <a:latin typeface="Minion Pro" panose="02040503050201020203" pitchFamily="18" charset="0"/>
            </a:endParaRPr>
          </a:p>
          <a:p>
            <a:pPr>
              <a:lnSpc>
                <a:spcPct val="100000"/>
              </a:lnSpc>
            </a:pPr>
            <a:endParaRPr lang="en-US" sz="2600" i="1" dirty="0">
              <a:latin typeface="Minion Pro" panose="02040503050201020203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600" i="1" dirty="0">
                <a:latin typeface="Minion Pro" panose="02040503050201020203" pitchFamily="18" charset="0"/>
              </a:rPr>
              <a:t>How much will a customer spend?</a:t>
            </a:r>
          </a:p>
          <a:p>
            <a:pPr>
              <a:lnSpc>
                <a:spcPct val="100000"/>
              </a:lnSpc>
            </a:pPr>
            <a:r>
              <a:rPr lang="en-US" sz="2600" i="1" dirty="0">
                <a:latin typeface="Minion Pro" panose="02040503050201020203" pitchFamily="18" charset="0"/>
              </a:rPr>
              <a:t>What GPA will a student achieve?</a:t>
            </a:r>
          </a:p>
          <a:p>
            <a:pPr>
              <a:lnSpc>
                <a:spcPct val="100000"/>
              </a:lnSpc>
            </a:pPr>
            <a:r>
              <a:rPr lang="en-US" sz="2600" i="1" dirty="0">
                <a:latin typeface="Minion Pro" panose="02040503050201020203" pitchFamily="18" charset="0"/>
              </a:rPr>
              <a:t>How long will a patient be hospitalized?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8168AB-083C-430F-A8CB-C20D456D6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9048" y="1371600"/>
            <a:ext cx="6099048" cy="5486400"/>
          </a:xfrm>
        </p:spPr>
        <p:txBody>
          <a:bodyPr lIns="228600" tIns="457200" rIns="457200" bIns="457200">
            <a:normAutofit/>
          </a:bodyPr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Classification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latin typeface="Minion Pro" panose="02040503050201020203" pitchFamily="18" charset="0"/>
              </a:rPr>
              <a:t>Predict discrete, categorical values</a:t>
            </a:r>
          </a:p>
          <a:p>
            <a:pPr>
              <a:lnSpc>
                <a:spcPct val="100000"/>
              </a:lnSpc>
            </a:pPr>
            <a:endParaRPr lang="en-US" sz="2600" dirty="0">
              <a:latin typeface="Minion Pro" panose="02040503050201020203" pitchFamily="18" charset="0"/>
            </a:endParaRPr>
          </a:p>
          <a:p>
            <a:pPr>
              <a:lnSpc>
                <a:spcPct val="100000"/>
              </a:lnSpc>
            </a:pPr>
            <a:endParaRPr lang="en-US" sz="2600" dirty="0">
              <a:latin typeface="Minion Pro" panose="02040503050201020203" pitchFamily="18" charset="0"/>
            </a:endParaRPr>
          </a:p>
          <a:p>
            <a:pPr>
              <a:lnSpc>
                <a:spcPct val="100000"/>
              </a:lnSpc>
            </a:pPr>
            <a:endParaRPr lang="en-US" sz="2600" dirty="0">
              <a:latin typeface="Minion Pro" panose="02040503050201020203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600" i="1" dirty="0">
                <a:latin typeface="Minion Pro" panose="02040503050201020203" pitchFamily="18" charset="0"/>
              </a:rPr>
              <a:t>Is this email spam or non-spam?</a:t>
            </a:r>
          </a:p>
          <a:p>
            <a:pPr>
              <a:lnSpc>
                <a:spcPct val="100000"/>
              </a:lnSpc>
            </a:pPr>
            <a:r>
              <a:rPr lang="en-US" sz="2600" i="1" dirty="0">
                <a:latin typeface="Minion Pro" panose="02040503050201020203" pitchFamily="18" charset="0"/>
              </a:rPr>
              <a:t>Which candidate will a user vote for?</a:t>
            </a:r>
          </a:p>
          <a:p>
            <a:pPr>
              <a:lnSpc>
                <a:spcPct val="100000"/>
              </a:lnSpc>
            </a:pPr>
            <a:r>
              <a:rPr lang="en-US" sz="2600" i="1" dirty="0">
                <a:latin typeface="Minion Pro" panose="02040503050201020203" pitchFamily="18" charset="0"/>
              </a:rPr>
              <a:t>Is patient's glucose low, normal, or high?</a:t>
            </a:r>
          </a:p>
        </p:txBody>
      </p:sp>
      <p:pic>
        <p:nvPicPr>
          <p:cNvPr id="5" name="Picture 4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5A8CD4BB-3B96-4EB2-B476-EDDB09AC5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45B7FC-DFA3-4A31-BB92-B54F89801C2A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752FEC-EF0B-4FFA-98EF-6E6A56130954}"/>
              </a:ext>
            </a:extLst>
          </p:cNvPr>
          <p:cNvCxnSpPr/>
          <p:nvPr/>
        </p:nvCxnSpPr>
        <p:spPr>
          <a:xfrm>
            <a:off x="6096000" y="1828800"/>
            <a:ext cx="0" cy="457200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176DCD6-1298-4143-8189-54BD82BD73D7}"/>
              </a:ext>
            </a:extLst>
          </p:cNvPr>
          <p:cNvGrpSpPr/>
          <p:nvPr/>
        </p:nvGrpSpPr>
        <p:grpSpPr>
          <a:xfrm>
            <a:off x="1246995" y="3444737"/>
            <a:ext cx="3708769" cy="520294"/>
            <a:chOff x="1246995" y="3314934"/>
            <a:chExt cx="3708769" cy="52029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7CF23A-87F6-4FB3-AFD5-4C54A64586AE}"/>
                </a:ext>
              </a:extLst>
            </p:cNvPr>
            <p:cNvGrpSpPr/>
            <p:nvPr/>
          </p:nvGrpSpPr>
          <p:grpSpPr>
            <a:xfrm>
              <a:off x="1278525" y="3652348"/>
              <a:ext cx="3657600" cy="182880"/>
              <a:chOff x="427188" y="3652348"/>
              <a:chExt cx="3657600" cy="18288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0F581FB-866D-4F7B-95E3-FCC7A8850C3D}"/>
                  </a:ext>
                </a:extLst>
              </p:cNvPr>
              <p:cNvCxnSpPr/>
              <p:nvPr/>
            </p:nvCxnSpPr>
            <p:spPr>
              <a:xfrm>
                <a:off x="427188" y="3743788"/>
                <a:ext cx="36576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A67AE34-63F4-4084-919D-10D879634708}"/>
                  </a:ext>
                </a:extLst>
              </p:cNvPr>
              <p:cNvCxnSpPr/>
              <p:nvPr/>
            </p:nvCxnSpPr>
            <p:spPr>
              <a:xfrm>
                <a:off x="3057404" y="3652348"/>
                <a:ext cx="0" cy="1828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F6160A9-DD63-4514-A4AE-348C0B0EF6B9}"/>
                  </a:ext>
                </a:extLst>
              </p:cNvPr>
              <p:cNvCxnSpPr/>
              <p:nvPr/>
            </p:nvCxnSpPr>
            <p:spPr>
              <a:xfrm>
                <a:off x="2255990" y="3652348"/>
                <a:ext cx="0" cy="1828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9B794A7-3EE2-4E0C-92CB-2DE29C999796}"/>
                  </a:ext>
                </a:extLst>
              </p:cNvPr>
              <p:cNvCxnSpPr/>
              <p:nvPr/>
            </p:nvCxnSpPr>
            <p:spPr>
              <a:xfrm>
                <a:off x="1454576" y="3652348"/>
                <a:ext cx="0" cy="1828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DD68554-1C39-4E48-8BD5-454A898CD13E}"/>
                  </a:ext>
                </a:extLst>
              </p:cNvPr>
              <p:cNvCxnSpPr/>
              <p:nvPr/>
            </p:nvCxnSpPr>
            <p:spPr>
              <a:xfrm>
                <a:off x="653162" y="3652348"/>
                <a:ext cx="0" cy="1828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E5E7678-28B6-47DE-B785-C53F0686DA64}"/>
                  </a:ext>
                </a:extLst>
              </p:cNvPr>
              <p:cNvCxnSpPr/>
              <p:nvPr/>
            </p:nvCxnSpPr>
            <p:spPr>
              <a:xfrm>
                <a:off x="3858816" y="3652348"/>
                <a:ext cx="0" cy="1828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1F3D5D-EF71-4D10-A93E-30D1F87F376D}"/>
                </a:ext>
              </a:extLst>
            </p:cNvPr>
            <p:cNvSpPr txBox="1"/>
            <p:nvPr/>
          </p:nvSpPr>
          <p:spPr>
            <a:xfrm>
              <a:off x="1246995" y="3314934"/>
              <a:ext cx="51311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−2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C38BC1-6EE8-4A38-8E1B-6F582CA59B26}"/>
                </a:ext>
              </a:extLst>
            </p:cNvPr>
            <p:cNvSpPr txBox="1"/>
            <p:nvPr/>
          </p:nvSpPr>
          <p:spPr>
            <a:xfrm>
              <a:off x="2035400" y="3314934"/>
              <a:ext cx="51311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−1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65DDE9-A446-4910-A61E-9311B2CF54AF}"/>
                </a:ext>
              </a:extLst>
            </p:cNvPr>
            <p:cNvSpPr txBox="1"/>
            <p:nvPr/>
          </p:nvSpPr>
          <p:spPr>
            <a:xfrm>
              <a:off x="2855335" y="3314934"/>
              <a:ext cx="51311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107999-70F9-483D-95F6-0D47D7BE3916}"/>
                </a:ext>
              </a:extLst>
            </p:cNvPr>
            <p:cNvSpPr txBox="1"/>
            <p:nvPr/>
          </p:nvSpPr>
          <p:spPr>
            <a:xfrm>
              <a:off x="3654250" y="3314934"/>
              <a:ext cx="51311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F52059-D027-49BA-AEE2-74FFDD384D3D}"/>
                </a:ext>
              </a:extLst>
            </p:cNvPr>
            <p:cNvSpPr txBox="1"/>
            <p:nvPr/>
          </p:nvSpPr>
          <p:spPr>
            <a:xfrm>
              <a:off x="4442654" y="3314934"/>
              <a:ext cx="51311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FE04C3-D095-4730-9A53-E9988D85AEA0}"/>
              </a:ext>
            </a:extLst>
          </p:cNvPr>
          <p:cNvGrpSpPr/>
          <p:nvPr/>
        </p:nvGrpSpPr>
        <p:grpSpPr>
          <a:xfrm>
            <a:off x="7080577" y="3472588"/>
            <a:ext cx="3708769" cy="492443"/>
            <a:chOff x="7080577" y="3314934"/>
            <a:chExt cx="3708769" cy="49244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5B039F-1551-4098-9DEC-4A4BD83B8652}"/>
                </a:ext>
              </a:extLst>
            </p:cNvPr>
            <p:cNvSpPr txBox="1"/>
            <p:nvPr/>
          </p:nvSpPr>
          <p:spPr>
            <a:xfrm>
              <a:off x="7080577" y="3314934"/>
              <a:ext cx="513110" cy="49244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/>
              <a:r>
                <a:rPr lang="en-US" sz="2000" dirty="0"/>
                <a:t>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CC80AD-97BC-4E46-B6EE-3D47DCA8C806}"/>
                </a:ext>
              </a:extLst>
            </p:cNvPr>
            <p:cNvSpPr txBox="1"/>
            <p:nvPr/>
          </p:nvSpPr>
          <p:spPr>
            <a:xfrm>
              <a:off x="7868982" y="3314934"/>
              <a:ext cx="513110" cy="49244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/>
              <a:r>
                <a:rPr lang="en-US" sz="2000" dirty="0"/>
                <a:t>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9DC795-4933-4E3C-82A7-C629B6964139}"/>
                </a:ext>
              </a:extLst>
            </p:cNvPr>
            <p:cNvSpPr txBox="1"/>
            <p:nvPr/>
          </p:nvSpPr>
          <p:spPr>
            <a:xfrm>
              <a:off x="8688917" y="3314934"/>
              <a:ext cx="513110" cy="49244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/>
              <a:r>
                <a:rPr lang="en-US" sz="2000" dirty="0"/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204AF1-3D1D-4B29-A415-E676E05D5438}"/>
                </a:ext>
              </a:extLst>
            </p:cNvPr>
            <p:cNvSpPr txBox="1"/>
            <p:nvPr/>
          </p:nvSpPr>
          <p:spPr>
            <a:xfrm>
              <a:off x="9487832" y="3314934"/>
              <a:ext cx="513110" cy="492443"/>
            </a:xfrm>
            <a:prstGeom prst="rect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/>
              <a:r>
                <a:rPr lang="en-US" sz="2000" dirty="0"/>
                <a:t>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9DC6396-5AA7-4E2A-9627-AF87A4F51633}"/>
                </a:ext>
              </a:extLst>
            </p:cNvPr>
            <p:cNvSpPr txBox="1"/>
            <p:nvPr/>
          </p:nvSpPr>
          <p:spPr>
            <a:xfrm>
              <a:off x="10276236" y="3314934"/>
              <a:ext cx="513110" cy="49244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/>
              <a:r>
                <a:rPr lang="en-US" sz="2000" dirty="0"/>
                <a:t>E</a:t>
              </a:r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4F3E0648-A43B-41C6-9BE8-BCD69A5AD3E0}"/>
              </a:ext>
            </a:extLst>
          </p:cNvPr>
          <p:cNvSpPr/>
          <p:nvPr/>
        </p:nvSpPr>
        <p:spPr>
          <a:xfrm>
            <a:off x="2061061" y="3781248"/>
            <a:ext cx="182880" cy="18288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9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F93A1A5-8F17-4A1E-86BA-68727E225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6347" y="2743189"/>
            <a:ext cx="5029210" cy="36576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8BC7C4-86BA-4586-AF85-914F8F4D6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6347" y="2743189"/>
            <a:ext cx="5029210" cy="36576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0" y="0"/>
            <a:ext cx="12188952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7079D-9E24-4806-B20C-E2ED3A57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50" y="17303"/>
            <a:ext cx="10787350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Modes of Supervised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162A3-0EE8-4C4E-9EDB-CB9E31667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71600"/>
            <a:ext cx="6099048" cy="5486400"/>
          </a:xfrm>
        </p:spPr>
        <p:txBody>
          <a:bodyPr lIns="457200" tIns="457200" rIns="228600" bIns="457200">
            <a:normAutofit/>
          </a:bodyPr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Regression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8168AB-083C-430F-A8CB-C20D456D6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9048" y="1371600"/>
            <a:ext cx="6099048" cy="5486400"/>
          </a:xfrm>
        </p:spPr>
        <p:txBody>
          <a:bodyPr lIns="228600" tIns="457200" rIns="457200" bIns="457200">
            <a:normAutofit/>
          </a:bodyPr>
          <a:lstStyle/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latin typeface="Minion Pro" panose="02040503050201020203" pitchFamily="18" charset="0"/>
              </a:rPr>
              <a:t>Classification</a:t>
            </a:r>
          </a:p>
          <a:p>
            <a:pPr>
              <a:lnSpc>
                <a:spcPct val="100000"/>
              </a:lnSpc>
            </a:pPr>
            <a:endParaRPr lang="en-US" sz="2600" i="1" dirty="0">
              <a:latin typeface="Minion Pro" panose="02040503050201020203" pitchFamily="18" charset="0"/>
            </a:endParaRPr>
          </a:p>
        </p:txBody>
      </p:sp>
      <p:pic>
        <p:nvPicPr>
          <p:cNvPr id="5" name="Picture 4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5A8CD4BB-3B96-4EB2-B476-EDDB09AC59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45B7FC-DFA3-4A31-BB92-B54F89801C2A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752FEC-EF0B-4FFA-98EF-6E6A56130954}"/>
              </a:ext>
            </a:extLst>
          </p:cNvPr>
          <p:cNvCxnSpPr/>
          <p:nvPr/>
        </p:nvCxnSpPr>
        <p:spPr>
          <a:xfrm>
            <a:off x="6096000" y="1828800"/>
            <a:ext cx="0" cy="457200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C704AB-136D-49AA-A100-43B3083F4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71" y="2743190"/>
            <a:ext cx="5029210" cy="3657607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3CFE2AC4-056F-41BA-86F8-AA3FAEFC05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71" y="2743190"/>
            <a:ext cx="5029210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3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D0F882-4631-4A36-8891-47D35D730DF6}"/>
              </a:ext>
            </a:extLst>
          </p:cNvPr>
          <p:cNvSpPr/>
          <p:nvPr/>
        </p:nvSpPr>
        <p:spPr>
          <a:xfrm>
            <a:off x="-1906" y="0"/>
            <a:ext cx="12193903" cy="1371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ACDE-CD92-4F89-A707-D0617775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9" y="18255"/>
            <a:ext cx="10787351" cy="1325563"/>
          </a:xfrm>
        </p:spPr>
        <p:txBody>
          <a:bodyPr lIns="457200" tIns="0" rIns="457200" bIns="0"/>
          <a:lstStyle/>
          <a:p>
            <a:r>
              <a:rPr lang="en-US" spc="50" dirty="0">
                <a:solidFill>
                  <a:schemeClr val="bg1"/>
                </a:solidFill>
                <a:latin typeface="Eurostile-Black" pitchFamily="2" charset="0"/>
              </a:rPr>
              <a:t>Typical Modeling Workflow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B1E3078-E61C-4669-BAC1-CC440C28E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594546"/>
              </p:ext>
            </p:extLst>
          </p:nvPr>
        </p:nvGraphicFramePr>
        <p:xfrm>
          <a:off x="458724" y="1790700"/>
          <a:ext cx="11274552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Picture 20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6A5E5136-5632-46E0-9DB6-04DDA0721A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24417" b="-1"/>
          <a:stretch/>
        </p:blipFill>
        <p:spPr>
          <a:xfrm>
            <a:off x="2" y="10"/>
            <a:ext cx="1405701" cy="13716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7358A7-C53D-4460-8E56-F7115E60DCE1}"/>
              </a:ext>
            </a:extLst>
          </p:cNvPr>
          <p:cNvSpPr/>
          <p:nvPr/>
        </p:nvSpPr>
        <p:spPr>
          <a:xfrm>
            <a:off x="891540" y="-34290"/>
            <a:ext cx="513109" cy="1428750"/>
          </a:xfrm>
          <a:custGeom>
            <a:avLst/>
            <a:gdLst>
              <a:gd name="connsiteX0" fmla="*/ 0 w 496605"/>
              <a:gd name="connsiteY0" fmla="*/ 1371600 h 1371600"/>
              <a:gd name="connsiteX1" fmla="*/ 491490 w 496605"/>
              <a:gd name="connsiteY1" fmla="*/ 0 h 1371600"/>
              <a:gd name="connsiteX0" fmla="*/ 0 w 385094"/>
              <a:gd name="connsiteY0" fmla="*/ 1297745 h 1297745"/>
              <a:gd name="connsiteX1" fmla="*/ 377121 w 385094"/>
              <a:gd name="connsiteY1" fmla="*/ 0 h 1297745"/>
              <a:gd name="connsiteX0" fmla="*/ 0 w 359837"/>
              <a:gd name="connsiteY0" fmla="*/ 1276643 h 1276643"/>
              <a:gd name="connsiteX1" fmla="*/ 350728 w 359837"/>
              <a:gd name="connsiteY1" fmla="*/ 0 h 1276643"/>
              <a:gd name="connsiteX0" fmla="*/ 0 w 398445"/>
              <a:gd name="connsiteY0" fmla="*/ 1276643 h 1276643"/>
              <a:gd name="connsiteX1" fmla="*/ 350728 w 398445"/>
              <a:gd name="connsiteY1" fmla="*/ 0 h 1276643"/>
              <a:gd name="connsiteX0" fmla="*/ 0 w 394939"/>
              <a:gd name="connsiteY0" fmla="*/ 1276643 h 1276643"/>
              <a:gd name="connsiteX1" fmla="*/ 350728 w 394939"/>
              <a:gd name="connsiteY1" fmla="*/ 0 h 1276643"/>
              <a:gd name="connsiteX0" fmla="*/ 0 w 394939"/>
              <a:gd name="connsiteY0" fmla="*/ 1318846 h 1318846"/>
              <a:gd name="connsiteX1" fmla="*/ 350728 w 394939"/>
              <a:gd name="connsiteY1" fmla="*/ 0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939" h="1318846">
                <a:moveTo>
                  <a:pt x="0" y="1318846"/>
                </a:moveTo>
                <a:cubicBezTo>
                  <a:pt x="268605" y="1090246"/>
                  <a:pt x="493223" y="481818"/>
                  <a:pt x="350728" y="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13A91F25-E6B6-472B-B79A-8F68AB85B43D}"/>
              </a:ext>
            </a:extLst>
          </p:cNvPr>
          <p:cNvSpPr/>
          <p:nvPr/>
        </p:nvSpPr>
        <p:spPr>
          <a:xfrm>
            <a:off x="2096164" y="3982405"/>
            <a:ext cx="685800" cy="228600"/>
          </a:xfrm>
          <a:prstGeom prst="leftArrow">
            <a:avLst>
              <a:gd name="adj1" fmla="val 50000"/>
              <a:gd name="adj2" fmla="val 839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BF5C588-1AB9-4E25-B82D-C12ED9CF0F16}"/>
              </a:ext>
            </a:extLst>
          </p:cNvPr>
          <p:cNvSpPr/>
          <p:nvPr/>
        </p:nvSpPr>
        <p:spPr>
          <a:xfrm>
            <a:off x="4145944" y="3981450"/>
            <a:ext cx="685800" cy="228600"/>
          </a:xfrm>
          <a:prstGeom prst="leftArrow">
            <a:avLst>
              <a:gd name="adj1" fmla="val 50000"/>
              <a:gd name="adj2" fmla="val 839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53D88963-BA18-4385-AAD7-3FA52345092C}"/>
              </a:ext>
            </a:extLst>
          </p:cNvPr>
          <p:cNvSpPr/>
          <p:nvPr/>
        </p:nvSpPr>
        <p:spPr>
          <a:xfrm>
            <a:off x="6161194" y="3981450"/>
            <a:ext cx="685800" cy="228600"/>
          </a:xfrm>
          <a:prstGeom prst="leftArrow">
            <a:avLst>
              <a:gd name="adj1" fmla="val 50000"/>
              <a:gd name="adj2" fmla="val 839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7887C1A1-F534-4B7D-AFAF-FB95416FDB73}"/>
              </a:ext>
            </a:extLst>
          </p:cNvPr>
          <p:cNvSpPr/>
          <p:nvPr/>
        </p:nvSpPr>
        <p:spPr>
          <a:xfrm>
            <a:off x="8233834" y="3981450"/>
            <a:ext cx="685800" cy="228600"/>
          </a:xfrm>
          <a:prstGeom prst="leftArrow">
            <a:avLst>
              <a:gd name="adj1" fmla="val 50000"/>
              <a:gd name="adj2" fmla="val 839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40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5616</TotalTime>
  <Words>1231</Words>
  <Application>Microsoft Office PowerPoint</Application>
  <PresentationFormat>Widescreen</PresentationFormat>
  <Paragraphs>257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Eurostile-Black</vt:lpstr>
      <vt:lpstr>Lucida Console</vt:lpstr>
      <vt:lpstr>Minion Pro</vt:lpstr>
      <vt:lpstr>Office Theme</vt:lpstr>
      <vt:lpstr>A Conceptual Introduction to Machine Learning</vt:lpstr>
      <vt:lpstr>Overview</vt:lpstr>
      <vt:lpstr>Types of Modeling</vt:lpstr>
      <vt:lpstr>A Tale of Two Traditions</vt:lpstr>
      <vt:lpstr>Types of Variable</vt:lpstr>
      <vt:lpstr>Types of Learning</vt:lpstr>
      <vt:lpstr>Modes of Supervised Learning</vt:lpstr>
      <vt:lpstr>Modes of Supervised Learning</vt:lpstr>
      <vt:lpstr>Typical Modeling Workflow</vt:lpstr>
      <vt:lpstr>Exploratory Analysis</vt:lpstr>
      <vt:lpstr>Feature Engineering</vt:lpstr>
      <vt:lpstr>Model Development</vt:lpstr>
      <vt:lpstr>Support Vector Machines</vt:lpstr>
      <vt:lpstr>The Kernel Trick</vt:lpstr>
      <vt:lpstr>Decision Trees and Random Forests</vt:lpstr>
      <vt:lpstr>Artificial Neural Networks</vt:lpstr>
      <vt:lpstr>Model Tuning</vt:lpstr>
      <vt:lpstr>Model Tuning</vt:lpstr>
      <vt:lpstr>Model Evaluation</vt:lpstr>
      <vt:lpstr>Modeling Flexibility</vt:lpstr>
      <vt:lpstr>A Technical Definition of Overfitting</vt:lpstr>
      <vt:lpstr>A Lay Definition of Overfitting</vt:lpstr>
      <vt:lpstr>An Example of Overfitting</vt:lpstr>
      <vt:lpstr>An Example of Overfitting</vt:lpstr>
      <vt:lpstr>An Example of Overfitting</vt:lpstr>
      <vt:lpstr>A "Solution" to Overfitting</vt:lpstr>
      <vt:lpstr>A "Solution" to Overfitting</vt:lpstr>
      <vt:lpstr>Cross-Validation</vt:lpstr>
      <vt:lpstr>Cross-Validation</vt:lpstr>
      <vt:lpstr>Pitfalls to Avoid / Practical Advice</vt:lpstr>
      <vt:lpstr>Where to Learn More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Conceptual Introduction to Machine Learning for Predictive Modeling</dc:title>
  <dc:creator>Girard, Jeffrey</dc:creator>
  <cp:lastModifiedBy>Girard, Jeffrey</cp:lastModifiedBy>
  <cp:revision>20</cp:revision>
  <dcterms:created xsi:type="dcterms:W3CDTF">2021-05-25T18:06:42Z</dcterms:created>
  <dcterms:modified xsi:type="dcterms:W3CDTF">2021-06-29T17:40:31Z</dcterms:modified>
</cp:coreProperties>
</file>